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2" r:id="rId25"/>
    <p:sldId id="283" r:id="rId26"/>
    <p:sldId id="284" r:id="rId27"/>
    <p:sldId id="280" r:id="rId28"/>
    <p:sldId id="281" r:id="rId29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238" autoAdjust="0"/>
  </p:normalViewPr>
  <p:slideViewPr>
    <p:cSldViewPr snapToGrid="0">
      <p:cViewPr varScale="1">
        <p:scale>
          <a:sx n="68" d="100"/>
          <a:sy n="68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0823A3-3A8F-4727-AA44-BB170528F36A}" type="datetimeFigureOut">
              <a:rPr lang="zh-TW" altLang="en-US" smtClean="0"/>
              <a:t>2020/10/14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F987AB-C336-4BBC-8485-E1536E8544F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358504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stermysan.com/%e7%ae%97%e5%91%bd/getmoremoney/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www.mastermysan.com/%e7%ae%97%e5%91%bd/interpersonal-relationship/" TargetMode="External"/><Relationship Id="rId4" Type="http://schemas.openxmlformats.org/officeDocument/2006/relationships/hyperlink" Target="https://www.mastermysan.com/%e7%ae%97%e5%91%bd/house-career/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我們可以利用一些物品來調整我們的環境，從而讓它影響我們的命運，以便朝著更好的方向發展。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現在的風水基本圍繞我們的居家環境，然後調節出適合我們的</a:t>
            </a:r>
            <a:r>
              <a:rPr lang="zh-TW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財運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、</a:t>
            </a:r>
            <a:r>
              <a:rPr lang="zh-TW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文昌運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以及</a:t>
            </a:r>
            <a:r>
              <a:rPr lang="zh-TW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婚姻運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等等。好的風水可以使我們的煞氣消退，更利於我們的身體健康。所以風水是一門玄學，也是我們孜孜不倦所追求的學問。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F987AB-C336-4BBC-8485-E1536E8544F4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906754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F987AB-C336-4BBC-8485-E1536E8544F4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240261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所以在這裡給大家最好的建議，就是不要在夫妻的房間或者是客廳當中放置有尖銳結構的植物，</a:t>
            </a:r>
            <a:endParaRPr lang="en-US" altLang="zh-TW" dirty="0"/>
          </a:p>
          <a:p>
            <a:r>
              <a:rPr lang="zh-TW" altLang="en-US" dirty="0"/>
              <a:t>可以把仙人掌、蘆薈這些植物直接放置在孩子的書桌前面。因為孩子沒有結婚，而且需要學業順利的話，</a:t>
            </a:r>
            <a:endParaRPr lang="en-US" altLang="zh-TW" dirty="0"/>
          </a:p>
          <a:p>
            <a:r>
              <a:rPr lang="zh-TW" altLang="en-US" dirty="0"/>
              <a:t>可以通過這些植物增長敏銳的思想，並且能夠對他們的眼睛有好處。</a:t>
            </a:r>
            <a:endParaRPr lang="en-US" altLang="zh-TW" dirty="0"/>
          </a:p>
          <a:p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凡事有兩面，仙人掌也可化解煞氣，如客廳窗外看見其他建築物的尖角，可置仙人掌在窗邊或露台，以作化解。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F987AB-C336-4BBC-8485-E1536E8544F4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887984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石榴樹和李子樹都是可以結出果實的樹木，所以石榴樹一直有多子多福的含意，而李子樹則有桃李滿天下的含義。</a:t>
            </a:r>
            <a:endParaRPr lang="en-US" altLang="zh-TW" dirty="0"/>
          </a:p>
          <a:p>
            <a:r>
              <a:rPr lang="zh-TW" altLang="en-US" dirty="0"/>
              <a:t>另外，梅花為五個花瓣，一般會有吉祥和梅開五福的涵義。一般常綠的植物都是代表吉祥含義的植物。當然有好就有壞，</a:t>
            </a:r>
            <a:endParaRPr lang="en-US" altLang="zh-TW" dirty="0"/>
          </a:p>
          <a:p>
            <a:r>
              <a:rPr lang="zh-TW" altLang="en-US" dirty="0"/>
              <a:t>比如含有毒性的植物則屬於禁忌之物，如曼陀羅、夾竹桃、風信子、一品紅等等，我們在種植的時候，最好避免種植這些。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F987AB-C336-4BBC-8485-E1536E8544F4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019475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關於黃金葛還有一個傳說，就是它很希望自己有一天能夠開花，所以寓意著人們為了自己的理想而堅持奮鬥的精神，在家中種植黃金葛的話會激發人們無限的潛力。在家裡面找到擺放黃金葛的合適位置的話，就可以有招財進寶的作用，同時可以提升家庭的整體財運。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F987AB-C336-4BBC-8485-E1536E8544F4}" type="slidenum">
              <a:rPr lang="zh-TW" altLang="en-US" smtClean="0"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36625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37C24F8-E6D8-4B5B-B6E4-E25B30404D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6CE22A8F-716C-4DE0-9D8C-789A85FF29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B72E946-8FEE-4BC8-99CA-244A23641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0A0D2-E4BF-4F7C-8448-08F69C43E62D}" type="datetimeFigureOut">
              <a:rPr lang="zh-TW" altLang="en-US" smtClean="0"/>
              <a:t>2020/10/14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995EF81-83D1-41B8-A944-670EC5FEA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0C08DE5-5D61-4B08-AAFF-9FF066E63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D61A8-76AA-4799-B607-530284C398F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7644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7D9E906-566F-42E3-8B68-FB07E2662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080F30C0-A601-4D9C-B89E-3863E3BF5D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88F42A5-F2F4-48A7-84B8-59EEC4C8B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0A0D2-E4BF-4F7C-8448-08F69C43E62D}" type="datetimeFigureOut">
              <a:rPr lang="zh-TW" altLang="en-US" smtClean="0"/>
              <a:t>2020/10/14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37985E1-F176-446D-A82E-2D6CC4CF0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606DCFD-BF7A-4D2C-9646-593235BEF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D61A8-76AA-4799-B607-530284C398F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7560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FB3694D6-71FC-4E5B-B1E1-112E026BD1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DC1A1B1A-38CC-4737-ACAD-44F6B70094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6218244-29DF-4166-95E9-F682C2A7B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0A0D2-E4BF-4F7C-8448-08F69C43E62D}" type="datetimeFigureOut">
              <a:rPr lang="zh-TW" altLang="en-US" smtClean="0"/>
              <a:t>2020/10/14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2EA5736-DC17-49EF-B781-5212B3E98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15580FF-777B-4C79-A129-8DCA2BF79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D61A8-76AA-4799-B607-530284C398F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1836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EA2EA1F-F762-4F16-88F4-49C134622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758CE75-322F-42A6-B8FD-788381A9D3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EFD2B50-0522-40F6-86D2-88EF7C9E3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0A0D2-E4BF-4F7C-8448-08F69C43E62D}" type="datetimeFigureOut">
              <a:rPr lang="zh-TW" altLang="en-US" smtClean="0"/>
              <a:t>2020/10/14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2129B71-D6AA-44F3-BE98-B6012C52B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062A3DE-8B91-4E76-A813-F2D3B9601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D61A8-76AA-4799-B607-530284C398F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08894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2E6D151-F5ED-484E-930C-96FB5B384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9DB3E8C0-8000-4B8E-870C-04E14B8D05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C6A4E7C-C9A4-4526-B57E-BF22D8C9A5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0A0D2-E4BF-4F7C-8448-08F69C43E62D}" type="datetimeFigureOut">
              <a:rPr lang="zh-TW" altLang="en-US" smtClean="0"/>
              <a:t>2020/10/14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F264C1C-95F9-40AD-AD3A-118A614E2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86F6530-D8B5-410E-ACB4-A978FF659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D61A8-76AA-4799-B607-530284C398F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57771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8070A07-D9D6-4419-BD14-A6C8C9A37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29BAB52-DE4B-4D60-A429-3C15FB9A1F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9D2BE82C-72E9-40CB-9844-F0C5BD2AE6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C505B8C1-5DD4-4D26-AD90-314BD9AB0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0A0D2-E4BF-4F7C-8448-08F69C43E62D}" type="datetimeFigureOut">
              <a:rPr lang="zh-TW" altLang="en-US" smtClean="0"/>
              <a:t>2020/10/14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50FF43EE-0925-4EA7-A6D1-140DEEE4A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F493AD2E-7753-4188-A3E2-F4F6AFD61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D61A8-76AA-4799-B607-530284C398F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66443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B12EBDD-4E91-4FDE-AF89-B7DE2DAB1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504AF9F3-7B15-42DC-B7BD-4F7E7CBD1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0B54840E-2A4F-49DC-B33B-1659257D48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EA447F90-C20F-4BF4-BB15-6B3B8614EA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86F6AE40-79EE-4FFF-B055-3DD865719B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4A982DA1-9145-4634-9FF5-662CE0FAE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0A0D2-E4BF-4F7C-8448-08F69C43E62D}" type="datetimeFigureOut">
              <a:rPr lang="zh-TW" altLang="en-US" smtClean="0"/>
              <a:t>2020/10/14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7AC2E5CD-A396-4511-8CF8-C245CCFF46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CF440206-AF13-47A1-A5DB-DE5FABB56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D61A8-76AA-4799-B607-530284C398F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69475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3E16FF3-18EB-4B16-83AE-38A3182E5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3FF0D6D2-993D-4986-92AC-5FE779CB8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0A0D2-E4BF-4F7C-8448-08F69C43E62D}" type="datetimeFigureOut">
              <a:rPr lang="zh-TW" altLang="en-US" smtClean="0"/>
              <a:t>2020/10/14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04B9A856-D9A5-42F6-9550-676B4F6DC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5B8A043E-7360-4D73-84EF-C48B308AE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D61A8-76AA-4799-B607-530284C398F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66850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7A248B7E-6AF7-4493-AFAE-A4CA75BE5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0A0D2-E4BF-4F7C-8448-08F69C43E62D}" type="datetimeFigureOut">
              <a:rPr lang="zh-TW" altLang="en-US" smtClean="0"/>
              <a:t>2020/10/14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24D12215-4C91-48FE-AD52-0E5470186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399138B4-25D6-4809-BB87-7CC9CA18E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D61A8-76AA-4799-B607-530284C398F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50069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546FBBD-7ED8-49DD-B855-047A460D7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C7A4668-B5B9-4FB8-B126-0E2B001E23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2E7F0748-D3E5-4A37-A5CB-A25933B499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16570EAF-1E5D-431A-A26B-5B2A6C752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0A0D2-E4BF-4F7C-8448-08F69C43E62D}" type="datetimeFigureOut">
              <a:rPr lang="zh-TW" altLang="en-US" smtClean="0"/>
              <a:t>2020/10/14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EC6D118E-E3B9-4C96-8C36-F461A2BA3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5D05058D-B1BC-4D22-B5BE-51E37D382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D61A8-76AA-4799-B607-530284C398F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68813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4033A0D-0C81-46F5-9C44-AE319EB0C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289CEE2A-68E5-4EF4-8C52-86DB343E85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6157129F-BB61-4B4B-AFC1-055AD4D9D9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F5A205CE-F7DB-43AE-9331-1DAAD04D81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0A0D2-E4BF-4F7C-8448-08F69C43E62D}" type="datetimeFigureOut">
              <a:rPr lang="zh-TW" altLang="en-US" smtClean="0"/>
              <a:t>2020/10/14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3D6B5981-469B-4E7E-BBA2-FCFA705FC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5978CC95-DD85-4559-B56C-845082E3A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D61A8-76AA-4799-B607-530284C398F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22029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A651B147-7F9A-44AD-8ACF-6F812BE8C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DE30686B-6062-4424-B93C-0D5853DCD1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FD459E0-10E6-411A-ACF9-D9963EA845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00A0D2-E4BF-4F7C-8448-08F69C43E62D}" type="datetimeFigureOut">
              <a:rPr lang="zh-TW" altLang="en-US" smtClean="0"/>
              <a:t>2020/10/14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7CE5FC9-174D-4DF8-8077-7BB7C9D10E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A1F9CF3-5E13-46AC-87CD-9E78BC998C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D61A8-76AA-4799-B607-530284C398F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62915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4296051D-0F0A-4DCC-B48A-EA6F8E6E49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817" b="393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40C8378F-30D3-485E-9A3C-555A99AA52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2021" y="3231931"/>
            <a:ext cx="3852041" cy="1834056"/>
          </a:xfrm>
        </p:spPr>
        <p:txBody>
          <a:bodyPr>
            <a:normAutofit/>
          </a:bodyPr>
          <a:lstStyle/>
          <a:p>
            <a:r>
              <a:rPr lang="zh-TW" altLang="en-US" sz="4000" dirty="0"/>
              <a:t>什麼是風水植物 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1062E3AF-057E-4E4B-AD9E-D4A7F82B06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82910" y="5242675"/>
            <a:ext cx="4330262" cy="683284"/>
          </a:xfrm>
        </p:spPr>
        <p:txBody>
          <a:bodyPr>
            <a:normAutofit/>
          </a:bodyPr>
          <a:lstStyle/>
          <a:p>
            <a:endParaRPr lang="zh-TW" altLang="en-US" sz="200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95047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87060AC-C0F5-40B0-BF02-078C8979D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.</a:t>
            </a:r>
            <a:r>
              <a:rPr lang="zh-TW" altLang="en-US" dirty="0"/>
              <a:t>數量不應過多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48F4CE9-54C5-4159-BFE6-6537BFC7BD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植物的重點是裝飾，故數量不宜過多，否則會給人雜亂的感覺</a:t>
            </a:r>
            <a:endParaRPr lang="en-US" altLang="zh-TW" dirty="0"/>
          </a:p>
          <a:p>
            <a:r>
              <a:rPr lang="zh-TW" altLang="en-US" dirty="0"/>
              <a:t>也會影響氣流。</a:t>
            </a:r>
            <a:endParaRPr lang="en-US" altLang="zh-TW" dirty="0"/>
          </a:p>
          <a:p>
            <a:r>
              <a:rPr lang="zh-TW" altLang="en-US" dirty="0"/>
              <a:t>另外，睡房內不建議擺放植物，因晚上植物會與人爭奪氧氣。</a:t>
            </a:r>
            <a:endParaRPr lang="en-US" altLang="zh-TW" dirty="0"/>
          </a:p>
          <a:p>
            <a:r>
              <a:rPr lang="zh-TW" altLang="en-US" dirty="0"/>
              <a:t>廚房由於油煙較大，同樣不適宜放置一般植物，若有需要擺放</a:t>
            </a:r>
            <a:endParaRPr lang="en-US" altLang="zh-TW" dirty="0"/>
          </a:p>
          <a:p>
            <a:r>
              <a:rPr lang="zh-TW" altLang="en-US" dirty="0"/>
              <a:t>則可選擇水種植物。</a:t>
            </a:r>
            <a:endParaRPr lang="en-US" altLang="zh-TW" dirty="0"/>
          </a:p>
          <a:p>
            <a:r>
              <a:rPr lang="zh-TW" altLang="en-US" dirty="0"/>
              <a:t>無論放在何處，都要經常打理，保持植物生氣。</a:t>
            </a:r>
          </a:p>
        </p:txBody>
      </p:sp>
    </p:spTree>
    <p:extLst>
      <p:ext uri="{BB962C8B-B14F-4D97-AF65-F5344CB8AC3E}">
        <p14:creationId xmlns:p14="http://schemas.microsoft.com/office/powerpoint/2010/main" val="16728047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2C3EE1E-D727-4850-ADE3-D1E3E6A56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/>
              <a:t>不要妨礙走動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2C74C03-59F9-4AA8-9CA5-B8BEC7CCEC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家中不宜擺放太多植物，擺放以不妨礙人走動為宜，並要注意植</a:t>
            </a:r>
            <a:endParaRPr lang="en-US" altLang="zh-TW" dirty="0"/>
          </a:p>
          <a:p>
            <a:r>
              <a:rPr lang="zh-TW" altLang="en-US" dirty="0"/>
              <a:t>物大小的搭配。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另外，通常家居應以中、小型植物為主，不宜選大型植物，以免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在視覺上帶來壓迫感，以及影響氣場的平衡。</a:t>
            </a:r>
          </a:p>
        </p:txBody>
      </p:sp>
    </p:spTree>
    <p:extLst>
      <p:ext uri="{BB962C8B-B14F-4D97-AF65-F5344CB8AC3E}">
        <p14:creationId xmlns:p14="http://schemas.microsoft.com/office/powerpoint/2010/main" val="32342843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162A2D7-C2FE-45FB-8FE8-58467AB16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/>
              <a:t>容易打理為佳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07CF175-79D3-459E-85BB-6455B16CE9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宜選一些易於打理的植物，不要在辦公桌上種植或擺放一些太嬌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小和難養的植物，因為這樣不容易打理之餘，也會耗費主人精神，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影響工作運。</a:t>
            </a:r>
          </a:p>
        </p:txBody>
      </p:sp>
    </p:spTree>
    <p:extLst>
      <p:ext uri="{BB962C8B-B14F-4D97-AF65-F5344CB8AC3E}">
        <p14:creationId xmlns:p14="http://schemas.microsoft.com/office/powerpoint/2010/main" val="34706904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B3F7CDE-69B5-4363-BFD7-5D6F964BF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/>
              <a:t>切忌死氣沉沉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2CA48DC-805C-4B70-83A0-7E620B58E9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即使種的植物比較「粗生」，也勿完全不理，偶爾要花時間照顧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一下。若發現辦公室內的植物死氣沉沉，應及時處理，救不活的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話，就要馬上換新的一盤。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花草發霉，不單會影響衞生，植物主人也容易沾上霉運，所以絕</a:t>
            </a:r>
            <a:endParaRPr lang="en-US" altLang="zh-TW" dirty="0"/>
          </a:p>
          <a:p>
            <a:r>
              <a:rPr lang="zh-TW" altLang="en-US" dirty="0"/>
              <a:t>不是好兆頭。</a:t>
            </a:r>
          </a:p>
        </p:txBody>
      </p:sp>
    </p:spTree>
    <p:extLst>
      <p:ext uri="{BB962C8B-B14F-4D97-AF65-F5344CB8AC3E}">
        <p14:creationId xmlns:p14="http://schemas.microsoft.com/office/powerpoint/2010/main" val="24228857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989373F-6DC4-434B-8674-5A8148AC4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仙人掌可化煞 </a:t>
            </a:r>
            <a:r>
              <a:rPr lang="en-US" altLang="zh-TW" dirty="0"/>
              <a:t>[</a:t>
            </a:r>
            <a:r>
              <a:rPr lang="zh-TW" altLang="en-US" dirty="0"/>
              <a:t>辦公室</a:t>
            </a:r>
            <a:r>
              <a:rPr lang="en-US" altLang="zh-TW" dirty="0"/>
              <a:t>]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1570C9A-8E00-4E6C-A24E-20D6F498CF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/>
          </a:p>
          <a:p>
            <a:r>
              <a:rPr lang="zh-TW" altLang="en-US" dirty="0"/>
              <a:t>仙人掌一直都是辦公室植物的熱門首選，據說有化解煞氣之效；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其實帶刺的植物不應放在自己面前，因為這會對人緣有所影響，</a:t>
            </a:r>
            <a:endParaRPr lang="en-US" altLang="zh-TW" dirty="0"/>
          </a:p>
          <a:p>
            <a:r>
              <a:rPr lang="zh-TW" altLang="en-US" dirty="0"/>
              <a:t>如同帶刺的玫瑰，讓人如何接近呢？</a:t>
            </a:r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r>
              <a:rPr lang="zh-TW" altLang="en-US" dirty="0"/>
              <a:t>   仙人掌不宜選太高太大棵的，同時建議放置在辦公桌角落等不太</a:t>
            </a:r>
            <a:endParaRPr lang="en-US" altLang="zh-TW" dirty="0"/>
          </a:p>
          <a:p>
            <a:pPr marL="0" indent="0">
              <a:buNone/>
            </a:pPr>
            <a:r>
              <a:rPr lang="zh-TW" altLang="en-US" dirty="0"/>
              <a:t>    顯眼，亦不易觸碰到的地方。</a:t>
            </a:r>
          </a:p>
        </p:txBody>
      </p:sp>
    </p:spTree>
    <p:extLst>
      <p:ext uri="{BB962C8B-B14F-4D97-AF65-F5344CB8AC3E}">
        <p14:creationId xmlns:p14="http://schemas.microsoft.com/office/powerpoint/2010/main" val="14465497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D0780F5-A235-4D23-A50E-FFB4E9895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不宜鮮艷濃香 </a:t>
            </a:r>
            <a:r>
              <a:rPr lang="en-US" altLang="zh-TW" dirty="0"/>
              <a:t>[</a:t>
            </a:r>
            <a:r>
              <a:rPr lang="zh-TW" altLang="en-US" dirty="0"/>
              <a:t>辦公室</a:t>
            </a:r>
            <a:r>
              <a:rPr lang="en-US" altLang="zh-TW" dirty="0"/>
              <a:t>]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B2A1A8A-F7BB-42A0-85F6-DAB39836F8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/>
          </a:p>
          <a:p>
            <a:r>
              <a:rPr lang="zh-TW" altLang="en-US" dirty="0"/>
              <a:t>顏色太鮮艷或是味道太濃烈的花，例如紅玫瑰和百合花等，均不</a:t>
            </a:r>
            <a:endParaRPr lang="en-US" altLang="zh-TW" dirty="0"/>
          </a:p>
          <a:p>
            <a:r>
              <a:rPr lang="zh-TW" altLang="en-US" dirty="0"/>
              <a:t>宜放於辦公室。</a:t>
            </a:r>
            <a:endParaRPr lang="en-US" altLang="zh-TW" dirty="0"/>
          </a:p>
          <a:p>
            <a:r>
              <a:rPr lang="zh-TW" altLang="en-US" dirty="0"/>
              <a:t>因為花味過於濃郁，容易讓人不適，亦非每個人都可以接受得到。</a:t>
            </a:r>
            <a:endParaRPr lang="en-US" altLang="zh-TW" dirty="0"/>
          </a:p>
          <a:p>
            <a:r>
              <a:rPr lang="zh-TW" altLang="en-US" dirty="0"/>
              <a:t>風水角度而言，有機會令人心散，容易有焦躁不安的情況，影響</a:t>
            </a:r>
            <a:endParaRPr lang="en-US" altLang="zh-TW" dirty="0"/>
          </a:p>
          <a:p>
            <a:r>
              <a:rPr lang="zh-TW" altLang="en-US" dirty="0"/>
              <a:t>工作狀態。</a:t>
            </a:r>
          </a:p>
        </p:txBody>
      </p:sp>
    </p:spTree>
    <p:extLst>
      <p:ext uri="{BB962C8B-B14F-4D97-AF65-F5344CB8AC3E}">
        <p14:creationId xmlns:p14="http://schemas.microsoft.com/office/powerpoint/2010/main" val="15939030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60D5DE9-D3CD-40FE-A88A-CC2E78ED5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庭院適合養殖甚麼風水植物？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045BD4B-5C0D-45B8-87AA-6A24099F33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/>
              <a:t>庭院適合養殖什麼風水植物又有何禁忌呢</a:t>
            </a:r>
            <a:endParaRPr lang="en-US" altLang="zh-TW"/>
          </a:p>
          <a:p>
            <a:r>
              <a:rPr lang="zh-TW" altLang="en-US"/>
              <a:t>石榴、李子、槐樹、吉祥草以及梅花等等。</a:t>
            </a:r>
            <a:endParaRPr lang="en-US" altLang="zh-TW"/>
          </a:p>
          <a:p>
            <a:r>
              <a:rPr lang="zh-TW" altLang="en-US"/>
              <a:t>吉祥草代表著吉祥如意，而且終年都是青翠的顏色，在庭院的淤</a:t>
            </a:r>
            <a:endParaRPr lang="en-US" altLang="zh-TW"/>
          </a:p>
          <a:p>
            <a:r>
              <a:rPr lang="zh-TW" altLang="en-US"/>
              <a:t>泥水中都容易生長出來。</a:t>
            </a:r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E5BC7B3A-509D-4553-AC81-5549B37B46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679029"/>
            <a:ext cx="3772521" cy="2497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6349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EAEBB10-8889-4426-9433-D429A98A74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家居裡適合養殖甚麼風水植物？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4A2EB27-D302-4B37-AF26-76003EA305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不同的植物對應着不同的植物風水，有的花卉植物能富貴生財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有的能護宅擋煞；若想要更好地發揮植物的風水用，還需要擺在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合適的位置</a:t>
            </a:r>
          </a:p>
          <a:p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497B4850-CA63-4522-9319-F3766DFFF1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3470918"/>
            <a:ext cx="4066384" cy="2840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5453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0AE8211-9940-47A0-8585-EC14395BB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家居裡適合養殖甚麼風水植物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442F1C4-8049-4FB6-8AAE-DB7AEC8CBB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家中適合養的植物有很多，可以養富貴竹、君子蘭、仙客來、金</a:t>
            </a:r>
            <a:endParaRPr lang="en-US" altLang="zh-TW" dirty="0"/>
          </a:p>
          <a:p>
            <a:r>
              <a:rPr lang="zh-TW" altLang="en-US" dirty="0"/>
              <a:t>錢樹、發財樹、蓬萊松等這些寓意非常好植物，他們有吉祥如意，</a:t>
            </a:r>
            <a:endParaRPr lang="en-US" altLang="zh-TW" dirty="0"/>
          </a:p>
          <a:p>
            <a:r>
              <a:rPr lang="zh-TW" altLang="en-US" dirty="0"/>
              <a:t>招財發福的含義，一般我們可以養在客廳中。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這樣不僅能讓我們觀賞到碩果累累、綠色如畫的植物，還能增進</a:t>
            </a:r>
            <a:endParaRPr lang="en-US" altLang="zh-TW" dirty="0"/>
          </a:p>
          <a:p>
            <a:r>
              <a:rPr lang="zh-TW" altLang="en-US" dirty="0"/>
              <a:t>我們與家人之間的感情。</a:t>
            </a:r>
          </a:p>
        </p:txBody>
      </p:sp>
    </p:spTree>
    <p:extLst>
      <p:ext uri="{BB962C8B-B14F-4D97-AF65-F5344CB8AC3E}">
        <p14:creationId xmlns:p14="http://schemas.microsoft.com/office/powerpoint/2010/main" val="1006784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335B5C8-E38C-4655-A2A1-649E872209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風水植物禁忌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BCA9EAB-5C26-4861-80D6-D7E6D5209D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TW" altLang="en-US" dirty="0"/>
              <a:t>如果我們考慮不周、疏於照顧的話就會導致這些植物出現發黃、</a:t>
            </a:r>
            <a:endParaRPr lang="en-US" altLang="zh-TW" dirty="0"/>
          </a:p>
          <a:p>
            <a:r>
              <a:rPr lang="zh-TW" altLang="en-US" dirty="0"/>
              <a:t>落葉、甚至死亡的現象出現，那麼將不利於我們的風水。</a:t>
            </a:r>
            <a:endParaRPr lang="en-US" altLang="zh-TW" dirty="0"/>
          </a:p>
          <a:p>
            <a:r>
              <a:rPr lang="zh-TW" altLang="en-US" dirty="0"/>
              <a:t>所以我們在享受美好的同時，也要注意定期的維護我們的植物。</a:t>
            </a:r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解決方式 </a:t>
            </a:r>
            <a:r>
              <a:rPr lang="en-US" altLang="zh-TW" dirty="0"/>
              <a:t>:</a:t>
            </a:r>
            <a:r>
              <a:rPr lang="zh-TW" altLang="en-US" dirty="0"/>
              <a:t> 固定時間給予植物充分能量資源 能量土 </a:t>
            </a:r>
            <a:r>
              <a:rPr lang="en-US" altLang="zh-TW" dirty="0"/>
              <a:t>{</a:t>
            </a:r>
            <a:r>
              <a:rPr lang="zh-TW" altLang="en-US" dirty="0"/>
              <a:t>施肥</a:t>
            </a:r>
            <a:r>
              <a:rPr lang="en-US" altLang="zh-TW" dirty="0"/>
              <a:t>}</a:t>
            </a:r>
          </a:p>
          <a:p>
            <a:r>
              <a:rPr lang="zh-TW" altLang="en-US" dirty="0"/>
              <a:t>優點</a:t>
            </a:r>
            <a:r>
              <a:rPr lang="en-US" altLang="zh-TW" dirty="0"/>
              <a:t>:</a:t>
            </a:r>
            <a:r>
              <a:rPr lang="zh-TW" altLang="en-US" dirty="0"/>
              <a:t> 化解煞氣  </a:t>
            </a:r>
            <a:endParaRPr lang="en-US" altLang="zh-TW" dirty="0"/>
          </a:p>
          <a:p>
            <a:r>
              <a:rPr lang="zh-TW" altLang="en-US" dirty="0"/>
              <a:t>            改變屋內磁場 增加能量 </a:t>
            </a:r>
            <a:endParaRPr lang="en-US" altLang="zh-TW" dirty="0"/>
          </a:p>
          <a:p>
            <a:r>
              <a:rPr lang="zh-TW" altLang="en-US" dirty="0"/>
              <a:t>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4359720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286B5D5-47BC-400F-A085-1C0A58F22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居家風水植物 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29CC40B-F19D-4B9A-8DF6-1E387F1747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在家中放置植物對於風水的影響是比較大的，</a:t>
            </a:r>
            <a:endParaRPr lang="en-US" altLang="zh-TW" dirty="0"/>
          </a:p>
          <a:p>
            <a:r>
              <a:rPr lang="zh-TW" altLang="en-US" dirty="0"/>
              <a:t>所以千萬不要胡亂放，一定要按照自己的需求以及專業大師的解說進行放置。</a:t>
            </a:r>
            <a:endParaRPr lang="en-US" altLang="zh-TW" dirty="0"/>
          </a:p>
          <a:p>
            <a:r>
              <a:rPr lang="zh-TW" altLang="en-US" dirty="0"/>
              <a:t>如果說放的好的話，會讓整個家庭萬事順利，放的不好，很有可</a:t>
            </a:r>
            <a:endParaRPr lang="en-US" altLang="zh-TW" dirty="0"/>
          </a:p>
          <a:p>
            <a:r>
              <a:rPr lang="zh-TW" altLang="en-US" dirty="0"/>
              <a:t>能會讓某些家庭成員的運勢受到影響，一起來看一看風水植物上</a:t>
            </a:r>
            <a:endParaRPr lang="en-US" altLang="zh-TW" dirty="0"/>
          </a:p>
          <a:p>
            <a:r>
              <a:rPr lang="zh-TW" altLang="en-US" dirty="0"/>
              <a:t>的那些說法吧。</a:t>
            </a:r>
          </a:p>
        </p:txBody>
      </p:sp>
    </p:spTree>
    <p:extLst>
      <p:ext uri="{BB962C8B-B14F-4D97-AF65-F5344CB8AC3E}">
        <p14:creationId xmlns:p14="http://schemas.microsoft.com/office/powerpoint/2010/main" val="13645308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B665DCB-44D6-4E31-BD8D-194B4AAE4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甚麼風水植物特別有增運作用？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49BF309-2F1A-445B-BF52-8C8DC5195C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運氣不好，我們可以用風水調節。然而植物多是用於調節我們環</a:t>
            </a:r>
            <a:endParaRPr lang="en-US" altLang="zh-TW" dirty="0"/>
          </a:p>
          <a:p>
            <a:r>
              <a:rPr lang="zh-TW" altLang="en-US" dirty="0"/>
              <a:t>境風水</a:t>
            </a:r>
            <a:endParaRPr lang="en-US" altLang="zh-TW" dirty="0"/>
          </a:p>
          <a:p>
            <a:r>
              <a:rPr lang="en-US" altLang="zh-TW" dirty="0"/>
              <a:t>1. </a:t>
            </a:r>
            <a:r>
              <a:rPr lang="zh-TW" altLang="en-US" dirty="0"/>
              <a:t>萬年青</a:t>
            </a:r>
            <a:r>
              <a:rPr lang="en-US" altLang="zh-TW" dirty="0"/>
              <a:t>:</a:t>
            </a:r>
            <a:r>
              <a:rPr lang="zh-TW" altLang="en-US" dirty="0"/>
              <a:t>最受歡迎也叫搖錢樹，那麼在家中養萬年青或者是富貴  </a:t>
            </a:r>
            <a:endParaRPr lang="en-US" altLang="zh-TW" dirty="0"/>
          </a:p>
          <a:p>
            <a:r>
              <a:rPr lang="en-US" altLang="zh-TW" dirty="0"/>
              <a:t>     </a:t>
            </a:r>
            <a:r>
              <a:rPr lang="zh-TW" altLang="en-US" dirty="0"/>
              <a:t>竹就可以為我們招來財氣。</a:t>
            </a:r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葉子厚大</a:t>
            </a:r>
            <a:r>
              <a:rPr lang="en-US" altLang="zh-TW" dirty="0"/>
              <a:t>:</a:t>
            </a:r>
            <a:r>
              <a:rPr lang="zh-TW" altLang="en-US" dirty="0"/>
              <a:t>生命力強的植物可以讓我們財運茂盛。</a:t>
            </a:r>
            <a:endParaRPr lang="en-US" altLang="zh-TW" dirty="0"/>
          </a:p>
          <a:p>
            <a:r>
              <a:rPr lang="en-US" altLang="zh-TW" dirty="0"/>
              <a:t>   </a:t>
            </a:r>
            <a:r>
              <a:rPr lang="zh-TW" altLang="en-US" dirty="0"/>
              <a:t>尤其是把這些植物安放在我們的流年財位上，就可以達到增加</a:t>
            </a:r>
            <a:endParaRPr lang="en-US" altLang="zh-TW" dirty="0"/>
          </a:p>
          <a:p>
            <a:r>
              <a:rPr lang="en-US" altLang="zh-TW" dirty="0"/>
              <a:t>   </a:t>
            </a:r>
            <a:r>
              <a:rPr lang="zh-TW" altLang="en-US" dirty="0"/>
              <a:t>財運的目的。</a:t>
            </a:r>
          </a:p>
        </p:txBody>
      </p:sp>
    </p:spTree>
    <p:extLst>
      <p:ext uri="{BB962C8B-B14F-4D97-AF65-F5344CB8AC3E}">
        <p14:creationId xmlns:p14="http://schemas.microsoft.com/office/powerpoint/2010/main" val="31794030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F33DE93-FD6A-42BD-8938-E637C5EF4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增加好的風水，帶來吉祥，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DB8A6F0-632B-499A-9F19-A1CFC41F65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金桔、水仙花、菊花、丁香花、茉莉花等等，除了可以為我們增</a:t>
            </a:r>
            <a:endParaRPr lang="en-US" altLang="zh-TW" dirty="0"/>
          </a:p>
          <a:p>
            <a:r>
              <a:rPr lang="zh-TW" altLang="en-US" dirty="0"/>
              <a:t>加好的風水，帶來吉祥，還能殺死空氣中的細菌，保持我們清潔</a:t>
            </a:r>
            <a:endParaRPr lang="en-US" altLang="zh-TW" dirty="0"/>
          </a:p>
          <a:p>
            <a:r>
              <a:rPr lang="zh-TW" altLang="en-US" dirty="0"/>
              <a:t>的衛生環境。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4A6533D2-7030-47E9-8780-66363E59DD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799" y="3460122"/>
            <a:ext cx="5003119" cy="2851778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D94E7DAB-7982-433D-8104-7570D0701E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600" y="3523165"/>
            <a:ext cx="5003119" cy="285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030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9">
            <a:extLst>
              <a:ext uri="{FF2B5EF4-FFF2-40B4-BE49-F238E27FC236}">
                <a16:creationId xmlns:a16="http://schemas.microsoft.com/office/drawing/2014/main" id="{765F4110-C0FC-4D61-ACD2-A7C950EAE9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708357" y="3509963"/>
            <a:ext cx="7092215" cy="2967839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74BBBD8A-A842-4941-85BD-6C36C7F19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1821" y="3812954"/>
            <a:ext cx="6465287" cy="15160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黃金葛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C94CBDB-A76C-499E-95AB-C0A049E315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38287" y="5443086"/>
            <a:ext cx="64008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圖片 4" descr="一張含有 植物, 室內, 綠色, 桌 的圖片&#10;&#10;自動產生的描述">
            <a:extLst>
              <a:ext uri="{FF2B5EF4-FFF2-40B4-BE49-F238E27FC236}">
                <a16:creationId xmlns:a16="http://schemas.microsoft.com/office/drawing/2014/main" id="{F2B81C45-9B59-4882-B7A3-6D817D8DCA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22" r="4994" b="-2"/>
          <a:stretch/>
        </p:blipFill>
        <p:spPr>
          <a:xfrm>
            <a:off x="317635" y="321733"/>
            <a:ext cx="4160452" cy="6214534"/>
          </a:xfrm>
          <a:prstGeom prst="rect">
            <a:avLst/>
          </a:prstGeom>
        </p:spPr>
      </p:pic>
      <p:pic>
        <p:nvPicPr>
          <p:cNvPr id="4" name="內容版面配置區 3" descr="一張含有 文字 的圖片&#10;&#10;自動產生的描述">
            <a:extLst>
              <a:ext uri="{FF2B5EF4-FFF2-40B4-BE49-F238E27FC236}">
                <a16:creationId xmlns:a16="http://schemas.microsoft.com/office/drawing/2014/main" id="{028D4762-60C2-4A87-98C3-44DA2C1F56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8601" r="2" b="12007"/>
          <a:stretch/>
        </p:blipFill>
        <p:spPr>
          <a:xfrm>
            <a:off x="4654296" y="299363"/>
            <a:ext cx="7217085" cy="3008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0598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A6EF878-1E50-48AD-83E9-0D95872434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黃金葛對於風水上有甚麼幫助？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E7CE444-F2ED-4F21-AC68-E3526C6197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這種植物的有著頑強的生命力，我們可以在客廳裡面擺放這種植物，可以讓家庭的佈局更加的美觀，讓家庭更加的和諧美滿。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在家裡面找到擺放黃金葛的合適位置的話，就可以有招進寶作用</a:t>
            </a:r>
            <a:endParaRPr lang="en-US" altLang="zh-TW" dirty="0"/>
          </a:p>
          <a:p>
            <a:r>
              <a:rPr lang="zh-TW" altLang="en-US" dirty="0"/>
              <a:t>同時可以提升家庭整體財運</a:t>
            </a:r>
            <a:endParaRPr lang="en-US" altLang="zh-TW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34C51EC8-0C7F-41A8-9BD0-E7449F2C00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0408" y="3895725"/>
            <a:ext cx="4714875" cy="296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2025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B4D0F1C-C0EC-4722-B628-C8A219821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黃金葛綁紅緞帶改變屬性嗎？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DDE8B6A-DD8B-496D-AE84-AB4D0041E7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858" y="1610633"/>
            <a:ext cx="10515600" cy="4351338"/>
          </a:xfrm>
        </p:spPr>
        <p:txBody>
          <a:bodyPr/>
          <a:lstStyle/>
          <a:p>
            <a:r>
              <a:rPr lang="zh-TW" altLang="en-US" dirty="0"/>
              <a:t>作為招財的黃金葛植物，要在枝杈上綁上一根紅絲帶或者紅繩子，</a:t>
            </a:r>
            <a:endParaRPr lang="en-US" altLang="zh-TW" dirty="0"/>
          </a:p>
          <a:p>
            <a:r>
              <a:rPr lang="zh-TW" altLang="en-US" dirty="0"/>
              <a:t>這是因為植物屬於陰性，</a:t>
            </a:r>
            <a:endParaRPr lang="en-US" altLang="zh-TW" dirty="0"/>
          </a:p>
          <a:p>
            <a:r>
              <a:rPr lang="zh-TW" altLang="en-US" dirty="0"/>
              <a:t>系上紅色的絲帶或者繩子可以將植物陰性</a:t>
            </a:r>
            <a:endParaRPr lang="en-US" altLang="zh-TW" dirty="0"/>
          </a:p>
          <a:p>
            <a:r>
              <a:rPr lang="zh-TW" altLang="en-US" dirty="0"/>
              <a:t>轉換為陽性，這樣才能調節室內的陰陽狀態</a:t>
            </a:r>
            <a:endParaRPr lang="en-US" altLang="zh-TW" dirty="0"/>
          </a:p>
          <a:p>
            <a:r>
              <a:rPr lang="zh-TW" altLang="en-US" dirty="0"/>
              <a:t>提到生華財氣的作用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8EDC129E-9F69-426A-9D77-569531B357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9886" y="2313215"/>
            <a:ext cx="3182256" cy="4267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1964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8A16F15-2602-473D-AAB7-05BD53E26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放室外與放室外在上風水學說上</a:t>
            </a:r>
            <a:br>
              <a:rPr lang="en-US" altLang="zh-TW" dirty="0"/>
            </a:br>
            <a:r>
              <a:rPr lang="zh-TW" altLang="en-US" dirty="0"/>
              <a:t>有甚麼差別？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13DE0CF-CD60-4CFF-BB4D-A7214B6E5B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黃金葛可以用來作為臥室中的擺放花類，不但可以增進夫妻感情，</a:t>
            </a:r>
            <a:endParaRPr lang="en-US" altLang="zh-TW" dirty="0"/>
          </a:p>
          <a:p>
            <a:r>
              <a:rPr lang="zh-TW" altLang="en-US" dirty="0"/>
              <a:t>還可以給人帶來一種舒適感和緩解精氣神，利於人體氣脈旺盛。</a:t>
            </a:r>
            <a:endParaRPr lang="en-US" altLang="zh-TW" dirty="0"/>
          </a:p>
          <a:p>
            <a:r>
              <a:rPr lang="zh-TW" altLang="en-US" dirty="0"/>
              <a:t>家養黃金葛寓意為財源滾滾來，在客廳擺放黃金葛時候，最好擺</a:t>
            </a:r>
            <a:endParaRPr lang="en-US" altLang="zh-TW" dirty="0"/>
          </a:p>
          <a:p>
            <a:r>
              <a:rPr lang="zh-TW" altLang="en-US" dirty="0"/>
              <a:t>在客廳的財位上，這樣更利於風水財運。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B6008D21-9FCA-4783-A6D3-0FB3EDCA36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0579" y="3544435"/>
            <a:ext cx="2623673" cy="3132137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29F82B05-4852-47D0-A6BF-890167FB35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7411" y="3914701"/>
            <a:ext cx="4318589" cy="2578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6150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46710B2-FDE9-4B56-9B30-3BF426EA5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2C9F01B-A44A-4B88-BB4F-975C992171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80723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A741A42-AB2A-4A6A-9964-AD56EBEDB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植物防煞方法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7A4371A-2E4D-4403-96D9-856CEF066B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079" y="1440035"/>
            <a:ext cx="10515600" cy="5167312"/>
          </a:xfrm>
        </p:spPr>
        <p:txBody>
          <a:bodyPr>
            <a:normAutofit fontScale="92500" lnSpcReduction="10000"/>
          </a:bodyPr>
          <a:lstStyle/>
          <a:p>
            <a:r>
              <a:rPr lang="zh-TW" altLang="en-US" dirty="0"/>
              <a:t>植 物 是 風 水 學 上 最 常 用 的 擺 設 ， 既 方 便 又 有 效 ， 可 催 </a:t>
            </a:r>
            <a:endParaRPr lang="en-US" altLang="zh-TW" dirty="0"/>
          </a:p>
          <a:p>
            <a:pPr marL="0" indent="0">
              <a:buNone/>
            </a:pPr>
            <a:r>
              <a:rPr lang="zh-TW" altLang="en-US" dirty="0"/>
              <a:t>   財 、 聚 財 、 擋 煞 、 化 煞 及 催 旺 的 作 用 ， 不 同 需 要 可 選 </a:t>
            </a:r>
            <a:endParaRPr lang="en-US" altLang="zh-TW" dirty="0"/>
          </a:p>
          <a:p>
            <a:pPr marL="0" indent="0">
              <a:buNone/>
            </a:pPr>
            <a:r>
              <a:rPr lang="zh-TW" altLang="en-US" dirty="0"/>
              <a:t>   用 不 同 的 植 物 及 擺 放 於 不 同 位 置 。</a:t>
            </a: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r>
              <a:rPr lang="en-US" altLang="zh-TW" b="1" dirty="0"/>
              <a:t> 1. </a:t>
            </a:r>
            <a:r>
              <a:rPr lang="zh-TW" altLang="en-US" b="1" dirty="0"/>
              <a:t>大 門 方 位 差</a:t>
            </a:r>
            <a:r>
              <a:rPr lang="en-US" altLang="zh-TW" b="1" dirty="0"/>
              <a:t>:    </a:t>
            </a:r>
            <a:r>
              <a:rPr lang="zh-TW" altLang="en-US" b="1" dirty="0"/>
              <a:t>推 介 植 物 ：</a:t>
            </a:r>
            <a:r>
              <a:rPr lang="zh-TW" altLang="en-US" dirty="0"/>
              <a:t>鐵 樹 、 富 貴 竹 、 萬 年 青</a:t>
            </a:r>
            <a:br>
              <a:rPr lang="zh-TW" altLang="en-US" dirty="0"/>
            </a:br>
            <a:endParaRPr lang="en-US" altLang="zh-TW" dirty="0"/>
          </a:p>
          <a:p>
            <a:r>
              <a:rPr lang="zh-TW" altLang="en-US" dirty="0"/>
              <a:t>大 門 方 位 可 謂 掌 握 財 運 的 命 脈 所 謂 「 山 管 人 丁 水 管 財 」 ，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 所 以 水 種 植 物 及 插 花 都 有 催 財 作 用 ， 只 要 放 在 大 門 口 附 </a:t>
            </a:r>
            <a:endParaRPr lang="en-US" altLang="zh-TW" dirty="0"/>
          </a:p>
          <a:p>
            <a:r>
              <a:rPr lang="en-US" altLang="zh-TW" dirty="0"/>
              <a:t> </a:t>
            </a:r>
            <a:r>
              <a:rPr lang="zh-TW" altLang="en-US" dirty="0"/>
              <a:t>近 便 能 生 效 。</a:t>
            </a:r>
          </a:p>
          <a:p>
            <a:pPr marL="0" indent="0">
              <a:buNone/>
            </a:pPr>
            <a:br>
              <a:rPr lang="zh-TW" altLang="en-US" dirty="0"/>
            </a:br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957B718B-3347-4C4F-B1DF-5EF16D6019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7719" y="2785403"/>
            <a:ext cx="1635306" cy="1766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3469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112D6DE-6DC4-4D3E-AC35-C474AFCA8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2.</a:t>
            </a:r>
            <a:r>
              <a:rPr lang="zh-TW" altLang="en-US" dirty="0"/>
              <a:t>大 門 對 窗</a:t>
            </a:r>
            <a:r>
              <a:rPr lang="en-US" altLang="zh-TW" dirty="0"/>
              <a:t>: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F5501DD-E553-4F2B-9CC4-0A13197891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推 介 植 物 ： 小 椰 樹 、 室 內 榕 、 高 身 鐵 樹</a:t>
            </a:r>
          </a:p>
        </p:txBody>
      </p:sp>
    </p:spTree>
    <p:extLst>
      <p:ext uri="{BB962C8B-B14F-4D97-AF65-F5344CB8AC3E}">
        <p14:creationId xmlns:p14="http://schemas.microsoft.com/office/powerpoint/2010/main" val="39641519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0E7440A-3477-4A45-93A8-9E2D7A0A5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何謂「風水」？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792AF9E-5FD8-471E-A28E-A77D6CB455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古代辨別環境風水都是靠著陰陽、五行、八卦，這些學問都是在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人類生活居住中日積月累所總結出來的經驗。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那麼風水到底是什麼？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風水學</a:t>
            </a:r>
            <a:r>
              <a:rPr lang="en-US" altLang="zh-TW" dirty="0"/>
              <a:t>=</a:t>
            </a:r>
            <a:r>
              <a:rPr lang="zh-TW" altLang="en-US" dirty="0"/>
              <a:t>環境哲學 </a:t>
            </a:r>
          </a:p>
        </p:txBody>
      </p:sp>
    </p:spTree>
    <p:extLst>
      <p:ext uri="{BB962C8B-B14F-4D97-AF65-F5344CB8AC3E}">
        <p14:creationId xmlns:p14="http://schemas.microsoft.com/office/powerpoint/2010/main" val="8337725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98E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B7A34B65-FE01-4D14-8BEB-323AA7B198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836" y="643467"/>
            <a:ext cx="10662327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719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7D2352A-0CCA-44DC-BA1E-1024C8CC3D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25740"/>
            <a:ext cx="10515600" cy="4351338"/>
          </a:xfrm>
        </p:spPr>
        <p:txBody>
          <a:bodyPr>
            <a:normAutofit/>
          </a:bodyPr>
          <a:lstStyle/>
          <a:p>
            <a:r>
              <a:rPr lang="zh-TW" altLang="en-US" dirty="0"/>
              <a:t>可以利用一些物品來調整我們的環境，從而讓它影響我們的命運，</a:t>
            </a:r>
            <a:endParaRPr lang="en-US" altLang="zh-TW" dirty="0"/>
          </a:p>
          <a:p>
            <a:r>
              <a:rPr lang="zh-TW" altLang="en-US" dirty="0"/>
              <a:t>以便朝著更好的方向發展。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現在的風水基本圍繞我們的居家環境，找出適合我們的財運、</a:t>
            </a:r>
            <a:endParaRPr lang="en-US" altLang="zh-TW" dirty="0"/>
          </a:p>
          <a:p>
            <a:r>
              <a:rPr lang="zh-TW" altLang="en-US" dirty="0"/>
              <a:t>文昌運以及婚姻 等等。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好的風水可以使我們的煞氣消退，更利於我們的身體健康。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1293747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ED5BACB9-58BB-49BD-B864-2C38482E46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255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17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9A584FC5-6CA1-4927-818D-909FADDEA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692" y="998175"/>
            <a:ext cx="4204137" cy="1342754"/>
          </a:xfrm>
        </p:spPr>
        <p:txBody>
          <a:bodyPr>
            <a:normAutofit/>
          </a:bodyPr>
          <a:lstStyle/>
          <a:p>
            <a:pPr algn="ctr"/>
            <a:r>
              <a:rPr lang="zh-TW" altLang="en-US" sz="3600" dirty="0"/>
              <a:t>風水植物 </a:t>
            </a:r>
          </a:p>
        </p:txBody>
      </p:sp>
      <p:cxnSp>
        <p:nvCxnSpPr>
          <p:cNvPr id="18" name="Straight Connector 10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44CA456-2D0E-4E3A-9E4F-C830A50D6C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57" y="2340929"/>
            <a:ext cx="6325227" cy="3831241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zh-TW" altLang="en-US" sz="2400" dirty="0"/>
              <a:t>   植物有利於我們環境規劃，調節空氣品質。</a:t>
            </a:r>
            <a:endParaRPr lang="en-US" altLang="zh-TW" sz="2400" dirty="0"/>
          </a:p>
          <a:p>
            <a:r>
              <a:rPr lang="zh-TW" altLang="en-US" sz="2400" dirty="0"/>
              <a:t>在風水學中，植物風水學則是一門學科，</a:t>
            </a:r>
            <a:endParaRPr lang="en-US" altLang="zh-TW" sz="2400" dirty="0"/>
          </a:p>
          <a:p>
            <a:r>
              <a:rPr lang="zh-TW" altLang="en-US" sz="2400" dirty="0"/>
              <a:t>可以增加我們對植物風水學的認知</a:t>
            </a:r>
            <a:endParaRPr lang="en-US" altLang="zh-TW" sz="2400" dirty="0"/>
          </a:p>
          <a:p>
            <a:r>
              <a:rPr lang="zh-TW" altLang="en-US" sz="2400" dirty="0"/>
              <a:t>可以利用植物規劃我們的生活氛圍，達到天</a:t>
            </a:r>
            <a:endParaRPr lang="en-US" altLang="zh-TW" sz="2400" dirty="0"/>
          </a:p>
          <a:p>
            <a:r>
              <a:rPr lang="zh-TW" altLang="en-US" sz="2400" dirty="0"/>
              <a:t>人合一、返璞歸真的境界</a:t>
            </a:r>
          </a:p>
        </p:txBody>
      </p:sp>
    </p:spTree>
    <p:extLst>
      <p:ext uri="{BB962C8B-B14F-4D97-AF65-F5344CB8AC3E}">
        <p14:creationId xmlns:p14="http://schemas.microsoft.com/office/powerpoint/2010/main" val="13655246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EDFF4C9-9123-48CF-BC02-A438F5F6C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如何分辨風水植物？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2D4D51F-577E-48E9-9E20-718D73E374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可以利用的風水植物都有哪些。</a:t>
            </a:r>
            <a:endParaRPr lang="en-US" altLang="zh-TW" dirty="0"/>
          </a:p>
          <a:p>
            <a:r>
              <a:rPr lang="en-US" altLang="zh-TW" dirty="0"/>
              <a:t>1.</a:t>
            </a:r>
            <a:r>
              <a:rPr lang="zh-TW" altLang="en-US" dirty="0"/>
              <a:t>代表吉祥含義的風水植物</a:t>
            </a:r>
            <a:endParaRPr lang="en-US" altLang="zh-TW" dirty="0"/>
          </a:p>
          <a:p>
            <a:r>
              <a:rPr lang="en-US" altLang="zh-TW" dirty="0"/>
              <a:t>   </a:t>
            </a:r>
            <a:r>
              <a:rPr lang="zh-TW" altLang="en-US" dirty="0"/>
              <a:t>橘子、吉祥草、香椿樹、槐樹、靈芝、牡丹花、梅花、桂花、石榴、李子等。</a:t>
            </a:r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 具有辟邪的植物有發財樹、桃子樹、柳樹、艾葉、銀杏樹、茱</a:t>
            </a:r>
            <a:endParaRPr lang="en-US" altLang="zh-TW" dirty="0"/>
          </a:p>
          <a:p>
            <a:r>
              <a:rPr lang="en-US" altLang="zh-TW" dirty="0"/>
              <a:t>     </a:t>
            </a:r>
            <a:r>
              <a:rPr lang="zh-TW" altLang="en-US" dirty="0"/>
              <a:t>萸、柏樹、無患子和葫蘆等。</a:t>
            </a:r>
          </a:p>
        </p:txBody>
      </p:sp>
    </p:spTree>
    <p:extLst>
      <p:ext uri="{BB962C8B-B14F-4D97-AF65-F5344CB8AC3E}">
        <p14:creationId xmlns:p14="http://schemas.microsoft.com/office/powerpoint/2010/main" val="24402598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294B04B-D994-48CF-A48E-A25BBCD339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牡丹花</a:t>
            </a:r>
            <a:r>
              <a:rPr lang="en-US" altLang="zh-TW" dirty="0"/>
              <a:t>/</a:t>
            </a:r>
            <a:r>
              <a:rPr lang="zh-TW" altLang="en-US" dirty="0"/>
              <a:t>銀杏樹</a:t>
            </a:r>
            <a:r>
              <a:rPr lang="en-US" altLang="zh-TW" dirty="0"/>
              <a:t>:</a:t>
            </a:r>
            <a:r>
              <a:rPr lang="zh-TW" altLang="en-US" dirty="0"/>
              <a:t>是另一種風水植物</a:t>
            </a:r>
          </a:p>
        </p:txBody>
      </p:sp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F3BB6A5C-62C9-4956-B5C9-8086C8711F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708831"/>
            <a:ext cx="4938188" cy="3029975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F948971C-6418-4706-B00D-9CEB9BBDC0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9558" y="3462900"/>
            <a:ext cx="5194242" cy="302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4723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F7FB8B9-F19A-419B-93F4-BA111EB1B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不要放置有尖刺的植物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E683DD1-1F4B-4D97-9935-540359E00C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很多朋友都喜歡購買仙人掌，或者是仙人球，又或者是一些小的</a:t>
            </a:r>
            <a:endParaRPr lang="en-US" altLang="zh-TW" dirty="0"/>
          </a:p>
          <a:p>
            <a:r>
              <a:rPr lang="zh-TW" altLang="en-US" dirty="0"/>
              <a:t>多肉植物，裡面也會有類似仙人掌和仙人球的東西。</a:t>
            </a:r>
            <a:endParaRPr lang="en-US" altLang="zh-TW" dirty="0"/>
          </a:p>
          <a:p>
            <a:r>
              <a:rPr lang="zh-TW" altLang="en-US" dirty="0"/>
              <a:t>實際上在家庭風水噹中，一直把尖銳的物品當做了不好的象徵</a:t>
            </a:r>
            <a:endParaRPr lang="en-US" altLang="zh-TW" dirty="0"/>
          </a:p>
          <a:p>
            <a:pPr marL="0" indent="0">
              <a:buNone/>
            </a:pPr>
            <a:r>
              <a:rPr lang="zh-TW" altLang="en-US" dirty="0"/>
              <a:t>  尤其是已經結婚的夫妻的話，經常容易爭吵，而且有小孩的也容</a:t>
            </a:r>
            <a:endParaRPr lang="en-US" altLang="zh-TW" dirty="0"/>
          </a:p>
          <a:p>
            <a:pPr marL="0" indent="0">
              <a:buNone/>
            </a:pPr>
            <a:r>
              <a:rPr lang="en-US" altLang="zh-TW" dirty="0"/>
              <a:t>  </a:t>
            </a:r>
            <a:r>
              <a:rPr lang="zh-TW" altLang="en-US" dirty="0"/>
              <a:t>易和孩子產生代溝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88883E0B-28D1-4A77-A38F-45B43B7B20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4001294"/>
            <a:ext cx="4752975" cy="265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0780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2027</Words>
  <Application>Microsoft Office PowerPoint</Application>
  <PresentationFormat>寬螢幕</PresentationFormat>
  <Paragraphs>174</Paragraphs>
  <Slides>28</Slides>
  <Notes>5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28</vt:i4>
      </vt:variant>
    </vt:vector>
  </HeadingPairs>
  <TitlesOfParts>
    <vt:vector size="32" baseType="lpstr">
      <vt:lpstr>Arial</vt:lpstr>
      <vt:lpstr>Calibri</vt:lpstr>
      <vt:lpstr>Calibri Light</vt:lpstr>
      <vt:lpstr>Office 佈景主題</vt:lpstr>
      <vt:lpstr>什麼是風水植物 </vt:lpstr>
      <vt:lpstr>居家風水植物 </vt:lpstr>
      <vt:lpstr>何謂「風水」？</vt:lpstr>
      <vt:lpstr>PowerPoint 簡報</vt:lpstr>
      <vt:lpstr>PowerPoint 簡報</vt:lpstr>
      <vt:lpstr>風水植物 </vt:lpstr>
      <vt:lpstr>如何分辨風水植物？</vt:lpstr>
      <vt:lpstr>牡丹花/銀杏樹:是另一種風水植物</vt:lpstr>
      <vt:lpstr>不要放置有尖刺的植物</vt:lpstr>
      <vt:lpstr>.數量不應過多</vt:lpstr>
      <vt:lpstr>不要妨礙走動</vt:lpstr>
      <vt:lpstr>容易打理為佳</vt:lpstr>
      <vt:lpstr>切忌死氣沉沉</vt:lpstr>
      <vt:lpstr>仙人掌可化煞 [辦公室]</vt:lpstr>
      <vt:lpstr>不宜鮮艷濃香 [辦公室]</vt:lpstr>
      <vt:lpstr>庭院適合養殖甚麼風水植物？</vt:lpstr>
      <vt:lpstr>家居裡適合養殖甚麼風水植物？</vt:lpstr>
      <vt:lpstr>家居裡適合養殖甚麼風水植物</vt:lpstr>
      <vt:lpstr>風水植物禁忌</vt:lpstr>
      <vt:lpstr>甚麼風水植物特別有增運作用？</vt:lpstr>
      <vt:lpstr>增加好的風水，帶來吉祥，</vt:lpstr>
      <vt:lpstr>黃金葛</vt:lpstr>
      <vt:lpstr>黃金葛對於風水上有甚麼幫助？</vt:lpstr>
      <vt:lpstr>黃金葛綁紅緞帶改變屬性嗎？</vt:lpstr>
      <vt:lpstr>放室外與放室外在上風水學說上 有甚麼差別？</vt:lpstr>
      <vt:lpstr>PowerPoint 簡報</vt:lpstr>
      <vt:lpstr>植物防煞方法</vt:lpstr>
      <vt:lpstr>2.大 門 對 窗: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什麼是風水植物</dc:title>
  <dc:creator>Hello</dc:creator>
  <cp:lastModifiedBy>Hello</cp:lastModifiedBy>
  <cp:revision>4</cp:revision>
  <dcterms:created xsi:type="dcterms:W3CDTF">2020-10-14T10:53:17Z</dcterms:created>
  <dcterms:modified xsi:type="dcterms:W3CDTF">2020-10-14T14:29:39Z</dcterms:modified>
</cp:coreProperties>
</file>