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311" r:id="rId23"/>
    <p:sldId id="283" r:id="rId24"/>
    <p:sldId id="284" r:id="rId25"/>
    <p:sldId id="285" r:id="rId26"/>
    <p:sldId id="287" r:id="rId27"/>
    <p:sldId id="310" r:id="rId28"/>
    <p:sldId id="288" r:id="rId29"/>
    <p:sldId id="290" r:id="rId30"/>
    <p:sldId id="291" r:id="rId31"/>
    <p:sldId id="294" r:id="rId32"/>
    <p:sldId id="292" r:id="rId33"/>
    <p:sldId id="293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5" r:id="rId44"/>
    <p:sldId id="304" r:id="rId45"/>
    <p:sldId id="280" r:id="rId46"/>
    <p:sldId id="306" r:id="rId47"/>
    <p:sldId id="308" r:id="rId48"/>
    <p:sldId id="282" r:id="rId49"/>
    <p:sldId id="307" r:id="rId50"/>
    <p:sldId id="309" r:id="rId51"/>
    <p:sldId id="318" r:id="rId52"/>
    <p:sldId id="320" r:id="rId53"/>
    <p:sldId id="322" r:id="rId5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7323" autoAdjust="0"/>
  </p:normalViewPr>
  <p:slideViewPr>
    <p:cSldViewPr snapToGrid="0">
      <p:cViewPr varScale="1">
        <p:scale>
          <a:sx n="52" d="100"/>
          <a:sy n="52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B61DC-7C38-4B0C-9272-7C7911DD40FE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AAFA3-3E91-4ED9-BFA9-94B1FDCED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在風水中衛浴間屬水 陰氣重 容易引起腰不適 </a:t>
            </a:r>
          </a:p>
          <a:p>
            <a:endParaRPr lang="zh-TW" altLang="en-US" dirty="0"/>
          </a:p>
          <a:p>
            <a:r>
              <a:rPr lang="zh-TW" altLang="en-US" dirty="0"/>
              <a:t>  如果臥室帶有衛浴間 如果門不常關閉 那麼多數會有腰痠痛症狀</a:t>
            </a:r>
          </a:p>
          <a:p>
            <a:endParaRPr lang="zh-TW" altLang="en-US" dirty="0"/>
          </a:p>
          <a:p>
            <a:r>
              <a:rPr lang="zh-TW" altLang="en-US" dirty="0"/>
              <a:t> 如果衛浴間面對床臥室 環境那麼會更加潮濕 影響臥室空氣品質   </a:t>
            </a:r>
          </a:p>
          <a:p>
            <a:endParaRPr lang="zh-TW" altLang="en-US" dirty="0"/>
          </a:p>
          <a:p>
            <a:r>
              <a:rPr lang="zh-TW" altLang="en-US" dirty="0"/>
              <a:t>  除了腰痠痛外 增加腎臟排毒的負擔 所以務必將臥室衛浴間門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4462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如果床頭位置剛好是這三個凶位 那麼運勢便會很差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036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五黃廉貞五行屬土  五行中</a:t>
            </a:r>
            <a:r>
              <a:rPr lang="en-US" altLang="zh-TW" dirty="0"/>
              <a:t>[</a:t>
            </a:r>
            <a:r>
              <a:rPr lang="zh-TW" altLang="en-US" dirty="0"/>
              <a:t>土生金</a:t>
            </a:r>
            <a:r>
              <a:rPr lang="en-US" altLang="zh-TW" dirty="0"/>
              <a:t>]</a:t>
            </a:r>
            <a:r>
              <a:rPr lang="zh-TW" altLang="en-US" dirty="0"/>
              <a:t> 所以當年可以在此方位擺上</a:t>
            </a:r>
            <a:r>
              <a:rPr lang="en-US" altLang="zh-TW" dirty="0"/>
              <a:t>[</a:t>
            </a:r>
            <a:r>
              <a:rPr lang="zh-TW" altLang="en-US" dirty="0"/>
              <a:t>金</a:t>
            </a:r>
            <a:r>
              <a:rPr lang="en-US" altLang="zh-TW" dirty="0"/>
              <a:t>]</a:t>
            </a:r>
            <a:r>
              <a:rPr lang="zh-TW" altLang="en-US" dirty="0"/>
              <a:t>自然減弱五黃力量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259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二黑五行屬土 所以可以用六個銅來化解二黑星能量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114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三碧錄存五行中屬木 </a:t>
            </a:r>
            <a:r>
              <a:rPr lang="en-US" altLang="zh-TW" dirty="0"/>
              <a:t>[</a:t>
            </a:r>
            <a:r>
              <a:rPr lang="zh-TW" altLang="en-US" dirty="0"/>
              <a:t>木生火</a:t>
            </a:r>
            <a:r>
              <a:rPr lang="en-US" altLang="zh-TW" dirty="0"/>
              <a:t>]</a:t>
            </a:r>
            <a:r>
              <a:rPr lang="zh-TW" altLang="en-US" dirty="0"/>
              <a:t> 所以可以在此方位擺上 紅色的東西 那麼可以畫檢三碧星能量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149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第一吉星</a:t>
            </a:r>
            <a:r>
              <a:rPr lang="en-US" altLang="zh-TW" dirty="0"/>
              <a:t>:</a:t>
            </a:r>
            <a:r>
              <a:rPr lang="zh-TW" altLang="en-US" dirty="0"/>
              <a:t> 八白輔佐星 主觀祿 財富 地位  如果當年在此位 你容易升職或權力提升</a:t>
            </a:r>
            <a:endParaRPr lang="en-US" altLang="zh-TW" dirty="0"/>
          </a:p>
          <a:p>
            <a:r>
              <a:rPr lang="zh-TW" altLang="en-US" dirty="0"/>
              <a:t>五行中屬土 可以擺八顆白色石頭 可提升風水能量 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12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六白武曲星</a:t>
            </a:r>
            <a:r>
              <a:rPr lang="en-US" altLang="zh-TW" dirty="0"/>
              <a:t>:</a:t>
            </a:r>
            <a:r>
              <a:rPr lang="zh-TW" altLang="en-US" dirty="0"/>
              <a:t> 代表偏財 武職 可在此方位放置白色玉 可提升風水能量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134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一白貪狼星</a:t>
            </a:r>
            <a:r>
              <a:rPr lang="en-US" altLang="zh-TW" dirty="0"/>
              <a:t>:</a:t>
            </a:r>
            <a:r>
              <a:rPr lang="zh-TW" altLang="en-US" dirty="0"/>
              <a:t> 主流動行業 航空 運輸  司機 空姐 五行屬水 這本身屬於流動 你會多走動催旺財運</a:t>
            </a:r>
            <a:endParaRPr lang="en-US" altLang="zh-TW" dirty="0"/>
          </a:p>
          <a:p>
            <a:r>
              <a:rPr lang="zh-TW" altLang="en-US" dirty="0"/>
              <a:t>五行屬水 所以在這方位擺上加煙霧加濕器 提升能量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09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在上面屬於自己方位 </a:t>
            </a:r>
            <a:endParaRPr lang="en-US" altLang="zh-TW" dirty="0"/>
          </a:p>
          <a:p>
            <a:r>
              <a:rPr lang="zh-TW" altLang="en-US" dirty="0"/>
              <a:t>不要 太髒亂 或太暗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938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風水是整體 往往不是只有一人居住  住在一起的人太多了 所以每個風水擺設 </a:t>
            </a:r>
            <a:endParaRPr lang="en-US" altLang="zh-TW" dirty="0"/>
          </a:p>
          <a:p>
            <a:r>
              <a:rPr lang="zh-TW" altLang="en-US" dirty="0"/>
              <a:t>雖然吉的方位 但未必所有人都能即時享受它的能量  因為每個人都有自己八字 都有代表不同旺自己事業財運方位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06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因為開放式廚房排出油煙影響</a:t>
            </a:r>
          </a:p>
          <a:p>
            <a:r>
              <a:rPr lang="zh-TW" altLang="en-US" dirty="0"/>
              <a:t>居住在內人的健康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58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74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88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在三個凶星中最兇是五黃廉貞星   被比喻災禍 毒藥 官司 它的破壞力最強 如果這顆星對你造成負面影響 往往業主破財 失業 換工作 被解雇 諸事不順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38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第二凶星</a:t>
            </a:r>
            <a:r>
              <a:rPr lang="en-US" altLang="zh-TW" dirty="0"/>
              <a:t>:</a:t>
            </a:r>
            <a:r>
              <a:rPr lang="zh-TW" altLang="en-US" dirty="0"/>
              <a:t> 二黑巨門星又稱病星 往往會在事業上請病假 </a:t>
            </a:r>
            <a:r>
              <a:rPr lang="en-US" altLang="zh-TW" dirty="0"/>
              <a:t>, </a:t>
            </a:r>
            <a:r>
              <a:rPr lang="zh-TW" altLang="en-US" dirty="0"/>
              <a:t>當年健康會受影響 很大事業上無法大展拳腳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158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三碧</a:t>
            </a:r>
            <a:r>
              <a:rPr lang="en-US" altLang="zh-TW" dirty="0"/>
              <a:t>:</a:t>
            </a:r>
            <a:r>
              <a:rPr lang="zh-TW" altLang="en-US" dirty="0"/>
              <a:t> 口舌 是非  小人 爭執 你在工作上容易 與他人意見不和 最後不歡而散 或是在談大項目時不會成功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90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0809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AFA3-3E91-4ED9-BFA9-94B1FDCED500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53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151A12-4BF6-48B9-9CBA-779DD5565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17A27F-23F5-462F-8A11-F4E52E6DF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F25068-3D90-49A3-9F60-3C36ACBAD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DB56-17BB-4545-A535-82DD14EDCD5C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D3BF84-ECF9-47DA-A392-103A36438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81ED0B-7A6A-4256-AFEC-A054DE80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6C4-5EBF-41C3-965E-FA6034D8E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92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A1A1D3-7691-42EE-BF90-7013289F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5A5DCEC-1C05-48A3-B211-140668276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1647FC-8632-4BC3-AC5A-57ADF85D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DB56-17BB-4545-A535-82DD14EDCD5C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BE8A82A-8FD2-4D57-BECE-EFC6D6D5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2C1D46-4926-41E9-A372-C8823983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6C4-5EBF-41C3-965E-FA6034D8E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81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7C8E621-067C-47EF-8B3E-7CA09298F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BF810A2-C846-4D9F-8485-CAE297D5F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933D4DE-95F0-4C3C-B6B1-1DB3C91C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DB56-17BB-4545-A535-82DD14EDCD5C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00D70F-8EF6-4EC9-8A0F-30B8EAB9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7A5E56-17E2-4236-9CF0-8E098551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6C4-5EBF-41C3-965E-FA6034D8E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6C87ED-1887-431F-AE0E-05BEBDC0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6AF2C7-B52B-4494-8216-18219FC17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50AC50-0B40-4F38-BBC6-E118056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DB56-17BB-4545-A535-82DD14EDCD5C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F70323-5474-4B93-9792-56FD771E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FCC5C8-10B0-48C0-AC94-0594418A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6C4-5EBF-41C3-965E-FA6034D8E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70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7AE55B-FD92-4C8E-A167-06A764B7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DF1CE7-70D8-471D-9072-808D58CC3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548A0E-E60E-40E9-B12C-1A2F9CF9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DB56-17BB-4545-A535-82DD14EDCD5C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AB5A2B-5999-4F15-AC0C-51FA354D7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536BC5-5E7A-4EFC-A21E-676711AA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6C4-5EBF-41C3-965E-FA6034D8E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27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5EC3CA-D7B1-41DB-9D29-068A8561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841AA0-893B-4B38-8A42-5D0FEE76F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F187844-6AB9-44F1-9212-1863AB395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A5895E5-00E4-449D-89D0-8C1937C11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DB56-17BB-4545-A535-82DD14EDCD5C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6E812BB-4263-44EE-84BE-FDE2658F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C6F610C-FA16-4284-A200-0AB879A7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6C4-5EBF-41C3-965E-FA6034D8E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10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5DCC19-C851-4EDF-9683-A15FC68B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1EC4E4-2AA6-458C-B06E-51E4C0C42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B93222-4C0A-4958-87BF-FFB22F966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873BA54-92F8-4478-8BB0-F75302C36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DB2223D-B748-4051-8772-1BEC18C0B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D19638A-4D1C-42E8-A400-34C9441B4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DB56-17BB-4545-A535-82DD14EDCD5C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B571A43-8125-41CE-B418-A9047CE8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1AED280-61B5-483A-B338-7B3D347B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6C4-5EBF-41C3-965E-FA6034D8E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53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A14D4B-37AA-42AF-B7C9-A5F4E5198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475DEDC-37AD-4FDE-9AD9-BE73FC16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DB56-17BB-4545-A535-82DD14EDCD5C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F3465C6-E6D5-41C9-A0C1-0D4A653C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B145AC-C82E-4AD1-8CC0-DB5592F9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6C4-5EBF-41C3-965E-FA6034D8E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B0F6327-1DF5-4EB8-B3D4-CA2ABCF8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DB56-17BB-4545-A535-82DD14EDCD5C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8BF6DA6-49AF-47AD-B2EC-093F5B6C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6CD33B6-ECED-4DF5-8C76-B53DAE71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6C4-5EBF-41C3-965E-FA6034D8E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0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D628A9-F243-4869-A69E-ED77B5B1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5E82F0-9BAF-43BD-A093-A266CDA64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2920F50-E272-4BD3-9052-C4B5D5550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DD3C5A5-4AB3-4130-A443-906E43A5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DB56-17BB-4545-A535-82DD14EDCD5C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D5D95A-816B-45AC-8F17-25AD512F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1BF535-28A6-41C1-A50A-89CE5799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6C4-5EBF-41C3-965E-FA6034D8E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96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937AB5-3E8A-4BF3-B7B0-323D64C18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D3E9F07-B1FF-49DB-BD8B-7643A81AB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66CF22E-30EB-4684-A689-E7C45D44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E2770E2-DAD6-43EE-A681-AA7CFEF0E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DB56-17BB-4545-A535-82DD14EDCD5C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61478E5-1ED5-4682-BBB4-C0824E7F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04586ED-40E2-45F8-81AE-BEC2CCCC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16C4-5EBF-41C3-965E-FA6034D8E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52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DEA145E-F6A3-4E5C-AC19-BC541FC4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6E9F3D-B2CD-4BA3-89B0-01E132AAB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C89C586-6D54-4028-B03B-76507E88A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BDB56-17BB-4545-A535-82DD14EDCD5C}" type="datetimeFigureOut">
              <a:rPr lang="zh-TW" altLang="en-US" smtClean="0"/>
              <a:t>2020/10/13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7F76F4-AB65-4E5F-B9BC-A66C644CC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F5DEEB-AF68-42AD-A067-4C7AE5715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16C4-5EBF-41C3-965E-FA6034D8E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38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FD54817-C55F-428A-89BE-97CD133AD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873" y="1012023"/>
            <a:ext cx="4954288" cy="2387600"/>
          </a:xfrm>
        </p:spPr>
        <p:txBody>
          <a:bodyPr anchor="t">
            <a:normAutofit/>
          </a:bodyPr>
          <a:lstStyle/>
          <a:p>
            <a:pPr algn="l"/>
            <a:r>
              <a:rPr lang="zh-TW" altLang="en-US" sz="5400" dirty="0">
                <a:solidFill>
                  <a:srgbClr val="FF0000"/>
                </a:solidFill>
              </a:rPr>
              <a:t>家居風水禁忌</a:t>
            </a:r>
            <a:br>
              <a:rPr lang="en-US" altLang="zh-TW" sz="5400" dirty="0">
                <a:solidFill>
                  <a:srgbClr val="FF0000"/>
                </a:solidFill>
              </a:rPr>
            </a:br>
            <a:r>
              <a:rPr lang="zh-TW" altLang="en-US" sz="5400" dirty="0">
                <a:solidFill>
                  <a:srgbClr val="FF0000"/>
                </a:solidFill>
              </a:rPr>
              <a:t>風水擺陣 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9BE6BEA-0F88-498A-8294-EF76AD7BA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3014" y="3154317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dirty="0">
                <a:solidFill>
                  <a:srgbClr val="FF0000"/>
                </a:solidFill>
              </a:rPr>
              <a:t>講師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周博文 </a:t>
            </a:r>
            <a:r>
              <a:rPr lang="en-US" altLang="zh-TW" dirty="0">
                <a:solidFill>
                  <a:srgbClr val="FF0000"/>
                </a:solidFill>
              </a:rPr>
              <a:t>Owen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Chow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en-US" altLang="zh-TW" dirty="0">
              <a:solidFill>
                <a:srgbClr val="FF0000"/>
              </a:solidFill>
            </a:endParaRPr>
          </a:p>
          <a:p>
            <a:pPr algn="l"/>
            <a:r>
              <a:rPr lang="zh-TW" altLang="en-US" dirty="0">
                <a:solidFill>
                  <a:srgbClr val="FF0000"/>
                </a:solidFill>
              </a:rPr>
              <a:t>地質生物學家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建築物, 窗戶 的圖片&#10;&#10;自動產生的描述">
            <a:extLst>
              <a:ext uri="{FF2B5EF4-FFF2-40B4-BE49-F238E27FC236}">
                <a16:creationId xmlns:a16="http://schemas.microsoft.com/office/drawing/2014/main" id="{B25619AD-0E3C-4F1D-B42C-8A6372B31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243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ECF054-13B8-41CC-9884-4BB494D35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01" y="828472"/>
            <a:ext cx="10515600" cy="4351338"/>
          </a:xfrm>
        </p:spPr>
        <p:txBody>
          <a:bodyPr/>
          <a:lstStyle/>
          <a:p>
            <a:r>
              <a:rPr lang="zh-TW" altLang="en-US" dirty="0"/>
              <a:t>如果白虎方壓過青龍方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更加影響全家金錢</a:t>
            </a:r>
            <a:r>
              <a:rPr lang="en-US" altLang="zh-TW" dirty="0"/>
              <a:t>. </a:t>
            </a:r>
            <a:r>
              <a:rPr lang="zh-TW" altLang="en-US" dirty="0"/>
              <a:t>事業</a:t>
            </a:r>
            <a:r>
              <a:rPr lang="en-US" altLang="zh-TW" dirty="0"/>
              <a:t>,</a:t>
            </a:r>
            <a:r>
              <a:rPr lang="zh-TW" altLang="en-US" dirty="0"/>
              <a:t> 感情運勢 同時影響居住的人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EDE0C10-0AE0-4E89-87CC-60D7755F1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1" y="2626468"/>
            <a:ext cx="4326646" cy="34286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05353B8-BFA9-4B52-94BB-BD960CB06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02" y="3429000"/>
            <a:ext cx="3790360" cy="3063875"/>
          </a:xfrm>
          <a:prstGeom prst="rect">
            <a:avLst/>
          </a:prstGeom>
        </p:spPr>
      </p:pic>
      <p:pic>
        <p:nvPicPr>
          <p:cNvPr id="9" name="圖片 8" descr="一張含有 畫畫 的圖片&#10;&#10;自動產生的描述">
            <a:extLst>
              <a:ext uri="{FF2B5EF4-FFF2-40B4-BE49-F238E27FC236}">
                <a16:creationId xmlns:a16="http://schemas.microsoft.com/office/drawing/2014/main" id="{DBDA7AA8-2D81-461F-A4EB-CE209F9E1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59" y="1905438"/>
            <a:ext cx="3442084" cy="38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0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97EBD6-0697-4DA4-8E16-1A986B03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流年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0AE094-ACF3-45D3-99FD-8AFA2474C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rgbClr val="7030A0"/>
                </a:solidFill>
              </a:rPr>
              <a:t>每年風水流年是變動的    居住往往不是只有一人居住  住在一起的</a:t>
            </a:r>
            <a:endParaRPr lang="en-US" altLang="zh-TW" dirty="0">
              <a:solidFill>
                <a:srgbClr val="7030A0"/>
              </a:solidFill>
            </a:endParaRPr>
          </a:p>
          <a:p>
            <a:r>
              <a:rPr lang="zh-TW" altLang="en-US" dirty="0">
                <a:solidFill>
                  <a:srgbClr val="7030A0"/>
                </a:solidFill>
              </a:rPr>
              <a:t>人太多了 所以每個風水擺設 是變動的 </a:t>
            </a:r>
            <a:endParaRPr lang="en-US" altLang="zh-TW" dirty="0">
              <a:solidFill>
                <a:srgbClr val="7030A0"/>
              </a:solidFill>
            </a:endParaRPr>
          </a:p>
          <a:p>
            <a:endParaRPr lang="en-US" altLang="zh-TW" dirty="0"/>
          </a:p>
          <a:p>
            <a:r>
              <a:rPr lang="zh-TW" altLang="en-US" dirty="0"/>
              <a:t>在飛星風水中有 三大凶星  其中影響最大 </a:t>
            </a:r>
            <a:r>
              <a:rPr lang="en-US" altLang="zh-TW" dirty="0"/>
              <a:t>. </a:t>
            </a:r>
          </a:p>
          <a:p>
            <a:endParaRPr lang="en-US" altLang="zh-TW" dirty="0"/>
          </a:p>
          <a:p>
            <a:pPr marL="514350" indent="-514350">
              <a:buAutoNum type="arabicPeriod"/>
            </a:pPr>
            <a:r>
              <a:rPr lang="zh-TW" altLang="en-US" b="1" dirty="0">
                <a:solidFill>
                  <a:srgbClr val="FF0000"/>
                </a:solidFill>
              </a:rPr>
              <a:t>二黑巨門</a:t>
            </a:r>
            <a:r>
              <a:rPr lang="en-US" altLang="zh-TW" b="1" dirty="0">
                <a:solidFill>
                  <a:srgbClr val="FF0000"/>
                </a:solidFill>
              </a:rPr>
              <a:t>: </a:t>
            </a:r>
            <a:r>
              <a:rPr lang="zh-TW" altLang="en-US" b="1" dirty="0">
                <a:solidFill>
                  <a:srgbClr val="FF0000"/>
                </a:solidFill>
              </a:rPr>
              <a:t>代表病符</a:t>
            </a:r>
            <a:r>
              <a:rPr lang="en-US" altLang="zh-TW" b="1" dirty="0">
                <a:solidFill>
                  <a:srgbClr val="FF0000"/>
                </a:solidFill>
              </a:rPr>
              <a:t>  </a:t>
            </a:r>
            <a:r>
              <a:rPr lang="zh-TW" altLang="en-US" dirty="0"/>
              <a:t>他代表影響全家人健康運勢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  </a:t>
            </a:r>
            <a:r>
              <a:rPr lang="zh-TW" altLang="en-US" dirty="0"/>
              <a:t>也會令到住的人</a:t>
            </a:r>
            <a:r>
              <a:rPr lang="en-US" altLang="zh-TW" dirty="0"/>
              <a:t> </a:t>
            </a:r>
            <a:r>
              <a:rPr lang="zh-TW" altLang="en-US" dirty="0"/>
              <a:t>感覺疲倦很累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b="1" dirty="0">
                <a:solidFill>
                  <a:srgbClr val="FF0000"/>
                </a:solidFill>
              </a:rPr>
              <a:t>五黃廉貞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zh-TW" altLang="en-US" dirty="0"/>
              <a:t>代表官司破財 諸事不順 被辭退等等</a:t>
            </a:r>
            <a:r>
              <a:rPr lang="en-US" altLang="zh-TW" dirty="0"/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350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58EBE6-7BA2-40E8-894E-3FE30E04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2020</a:t>
            </a:r>
            <a:r>
              <a:rPr lang="zh-TW" altLang="en-US" dirty="0"/>
              <a:t>年流年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88F146D-0CE2-4BCE-A3B6-C6DED53D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13" y="1508665"/>
            <a:ext cx="6645614" cy="498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77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EBAFE5-D269-49A7-82EC-196D47A7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五黃 二黑 是否對你有影響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1CC952-2456-4BDD-8017-700F0DA58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23645" cy="4351338"/>
          </a:xfrm>
        </p:spPr>
        <p:txBody>
          <a:bodyPr/>
          <a:lstStyle/>
          <a:p>
            <a:r>
              <a:rPr lang="zh-TW" altLang="en-US" sz="3200" dirty="0"/>
              <a:t>只要在網上搜尋當年飛星流年盤 或請</a:t>
            </a:r>
            <a:r>
              <a:rPr lang="zh-TW" altLang="en-US" sz="3200" dirty="0">
                <a:solidFill>
                  <a:srgbClr val="7030A0"/>
                </a:solidFill>
              </a:rPr>
              <a:t>地質生物學家</a:t>
            </a:r>
            <a:r>
              <a:rPr lang="zh-TW" altLang="en-US" sz="3200" dirty="0"/>
              <a:t>來幫你</a:t>
            </a:r>
            <a:endParaRPr lang="en-US" altLang="zh-TW" sz="3200" dirty="0"/>
          </a:p>
          <a:p>
            <a:endParaRPr lang="en-US" altLang="zh-TW" dirty="0"/>
          </a:p>
          <a:p>
            <a:r>
              <a:rPr lang="zh-TW" altLang="en-US" dirty="0"/>
              <a:t> 以</a:t>
            </a:r>
            <a:r>
              <a:rPr lang="en-US" altLang="zh-TW" dirty="0"/>
              <a:t>2020</a:t>
            </a:r>
            <a:r>
              <a:rPr lang="zh-TW" altLang="en-US" dirty="0"/>
              <a:t>年飛星</a:t>
            </a:r>
            <a:endParaRPr lang="en-US" altLang="zh-TW" dirty="0"/>
          </a:p>
          <a:p>
            <a:r>
              <a:rPr lang="zh-TW" altLang="en-US" b="1" dirty="0">
                <a:solidFill>
                  <a:srgbClr val="FF0000"/>
                </a:solidFill>
              </a:rPr>
              <a:t>二黑巨門在正南方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五黃廉貞在正東方 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操作方式 站在房屋正中心打開指南針來搜尋 </a:t>
            </a:r>
          </a:p>
        </p:txBody>
      </p:sp>
    </p:spTree>
    <p:extLst>
      <p:ext uri="{BB962C8B-B14F-4D97-AF65-F5344CB8AC3E}">
        <p14:creationId xmlns:p14="http://schemas.microsoft.com/office/powerpoint/2010/main" val="2189080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837310-9A01-4520-B3CB-144F4CC8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床頭 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FAFBC5-D5FA-4840-8FED-D62576DA0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在臥室房中心打開指南針看看床頭位置 是否是正南方或正東方 </a:t>
            </a:r>
          </a:p>
          <a:p>
            <a:endParaRPr lang="zh-TW" altLang="en-US" dirty="0"/>
          </a:p>
        </p:txBody>
      </p:sp>
      <p:pic>
        <p:nvPicPr>
          <p:cNvPr id="5" name="圖片 4" descr="一張含有 畫畫 的圖片&#10;&#10;自動產生的描述">
            <a:extLst>
              <a:ext uri="{FF2B5EF4-FFF2-40B4-BE49-F238E27FC236}">
                <a16:creationId xmlns:a16="http://schemas.microsoft.com/office/drawing/2014/main" id="{52AE6021-851F-44C4-A525-3343EFA21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3" y="2580465"/>
            <a:ext cx="3975014" cy="1744792"/>
          </a:xfrm>
          <a:prstGeom prst="rect">
            <a:avLst/>
          </a:prstGeom>
        </p:spPr>
      </p:pic>
      <p:pic>
        <p:nvPicPr>
          <p:cNvPr id="7" name="圖片 6" descr="一張含有 畫畫 的圖片&#10;&#10;自動產生的描述">
            <a:extLst>
              <a:ext uri="{FF2B5EF4-FFF2-40B4-BE49-F238E27FC236}">
                <a16:creationId xmlns:a16="http://schemas.microsoft.com/office/drawing/2014/main" id="{AF1A138C-D83C-4468-B932-DB89C816D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04" y="3252728"/>
            <a:ext cx="3665402" cy="2924235"/>
          </a:xfrm>
          <a:prstGeom prst="rect">
            <a:avLst/>
          </a:prstGeom>
        </p:spPr>
      </p:pic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773D2585-02EE-417B-9B6A-547668795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93" y="2740204"/>
            <a:ext cx="3122985" cy="22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0C752F-3163-4570-9358-152E5472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房門對著</a:t>
            </a:r>
            <a:r>
              <a:rPr lang="zh-TW" altLang="en-US" dirty="0">
                <a:solidFill>
                  <a:srgbClr val="FF0000"/>
                </a:solidFill>
              </a:rPr>
              <a:t>衛浴</a:t>
            </a:r>
            <a:r>
              <a:rPr lang="zh-TW" altLang="zh-TW" dirty="0">
                <a:solidFill>
                  <a:srgbClr val="FF0000"/>
                </a:solidFill>
              </a:rPr>
              <a:t>間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43F92F-7936-4F6F-9099-C80F437C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</a:rPr>
              <a:t>常關上  或用屏風做隔離 </a:t>
            </a:r>
            <a:endParaRPr lang="en-US" altLang="zh-TW" b="1" dirty="0">
              <a:solidFill>
                <a:srgbClr val="7030A0"/>
              </a:solidFill>
            </a:endParaRPr>
          </a:p>
          <a:p>
            <a:r>
              <a:rPr lang="zh-TW" altLang="zh-TW" dirty="0"/>
              <a:t>臥室門不對大門 這稱兩門想對 容易家中口角 </a:t>
            </a:r>
          </a:p>
          <a:p>
            <a:endParaRPr lang="zh-TW" altLang="en-US" b="1" dirty="0">
              <a:solidFill>
                <a:srgbClr val="7030A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85A7815-4DEB-4E84-BD56-8F18910B9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92" y="3206882"/>
            <a:ext cx="4760701" cy="321850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EAD9C47-3E45-4AE1-A471-AA01BF427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55" y="3404917"/>
            <a:ext cx="4465745" cy="308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0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77DF46-7BCE-4F6B-BC0F-39E23382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臥室門不對廚房或與廚房相鄰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4DF7B1F-ADD3-42B9-822D-7DDDF5966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0" y="1690688"/>
            <a:ext cx="9806483" cy="42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328798-FED2-4595-B060-48AF9E5B0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53" y="153533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五行水 分別 陰 陽</a:t>
            </a:r>
            <a:endParaRPr lang="en-US" altLang="zh-TW" sz="3200" dirty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r>
              <a:rPr lang="zh-TW" altLang="en-US" dirty="0"/>
              <a:t> 陽代表 健康圓滑 變通智慧 </a:t>
            </a:r>
            <a:endParaRPr lang="en-US" altLang="zh-TW" dirty="0"/>
          </a:p>
          <a:p>
            <a:r>
              <a:rPr lang="zh-TW" altLang="en-US" dirty="0"/>
              <a:t> 陰代表破財小偷 煞等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衛浴間五行屬陰水所以它是在最遠最偏僻地方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衛浴間水對人產生一種負面影響 所以臥室房門對著衛浴間最簡單</a:t>
            </a:r>
            <a:endParaRPr lang="en-US" altLang="zh-TW" dirty="0"/>
          </a:p>
          <a:p>
            <a:r>
              <a:rPr lang="zh-TW" altLang="en-US" dirty="0"/>
              <a:t>方法將門長期關上 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7CA56CF-19FF-4478-9EC5-D13E6C0EC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73" y="429207"/>
            <a:ext cx="6319674" cy="27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53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8A99DF-5668-48BF-AC4E-8A519580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橫梁壓頂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64176F-7776-4BF6-B727-806F5F34F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43" y="1564368"/>
            <a:ext cx="10515600" cy="4351338"/>
          </a:xfrm>
        </p:spPr>
        <p:txBody>
          <a:bodyPr/>
          <a:lstStyle/>
          <a:p>
            <a:r>
              <a:rPr lang="zh-TW" altLang="zh-TW" dirty="0"/>
              <a:t>會產生難以入眠 睡眠品質差 容易生病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如果橫梁壓在在沙發或辦公桌書桌上方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 那麼氣流大在人的百會穴上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會影響思維混亂決策錯誤 孩子讀書不專心 </a:t>
            </a:r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24BA675-4627-485D-BD8B-91E6DDE5B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20" y="1961817"/>
            <a:ext cx="4817852" cy="368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5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849211-20D6-4197-BA56-6D2765069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672074"/>
            <a:ext cx="10515600" cy="4351338"/>
          </a:xfrm>
        </p:spPr>
        <p:txBody>
          <a:bodyPr/>
          <a:lstStyle/>
          <a:p>
            <a:r>
              <a:rPr lang="zh-TW" altLang="en-US" dirty="0"/>
              <a:t>橫樑</a:t>
            </a:r>
            <a:r>
              <a:rPr lang="zh-TW" altLang="zh-TW" dirty="0"/>
              <a:t>長期會影響偏頭痛 在五行上橫梁屬木</a:t>
            </a:r>
            <a:endParaRPr lang="en-US" altLang="zh-TW" dirty="0"/>
          </a:p>
          <a:p>
            <a:r>
              <a:rPr lang="zh-TW" altLang="zh-TW" dirty="0"/>
              <a:t> 它正在你作息工作上方 如同硬木條永遠壓在你頭上</a:t>
            </a:r>
            <a:endParaRPr lang="en-US" altLang="zh-TW" dirty="0"/>
          </a:p>
          <a:p>
            <a:r>
              <a:rPr lang="zh-TW" altLang="zh-TW" dirty="0"/>
              <a:t> 相對它會影響你本身自己對外發展感覺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23A1AFB-97C2-4483-9ECE-68B5691F6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2561645"/>
            <a:ext cx="4112734" cy="3804895"/>
          </a:xfrm>
          <a:prstGeom prst="rect">
            <a:avLst/>
          </a:prstGeom>
        </p:spPr>
      </p:pic>
      <p:pic>
        <p:nvPicPr>
          <p:cNvPr id="7" name="圖片 6" descr="一張含有 畫畫 的圖片&#10;&#10;自動產生的描述">
            <a:extLst>
              <a:ext uri="{FF2B5EF4-FFF2-40B4-BE49-F238E27FC236}">
                <a16:creationId xmlns:a16="http://schemas.microsoft.com/office/drawing/2014/main" id="{F7ECE5AD-B59D-4141-B45D-7F6BB47D2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10" y="2561645"/>
            <a:ext cx="2535755" cy="303001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7D07186-7164-464F-9843-61BEF01D9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561" y="3220209"/>
            <a:ext cx="2317230" cy="31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5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1C0844C7-DBBF-4A2B-BFC0-FEA21A77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zh-TW" altLang="en-US" sz="4000">
                <a:solidFill>
                  <a:srgbClr val="FFFFFF"/>
                </a:solidFill>
              </a:rPr>
              <a:t>居家風水影響你的運勢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BDC55A5-EDB2-4471-B735-53FCF0D91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9" r="20539" b="2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6DFA09-E03C-4279-84AC-B3F68425A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Autofit/>
          </a:bodyPr>
          <a:lstStyle/>
          <a:p>
            <a:r>
              <a:rPr lang="zh-TW" altLang="en-US" dirty="0"/>
              <a:t>如果你的運程上覺得比較弱或轉弱 或是覺得多年來財運事業上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感情上都有停滯不前時   除了本身運勢之外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 另外有一個比較大的因素就是居家風水比較差一點</a:t>
            </a:r>
          </a:p>
        </p:txBody>
      </p:sp>
    </p:spTree>
    <p:extLst>
      <p:ext uri="{BB962C8B-B14F-4D97-AF65-F5344CB8AC3E}">
        <p14:creationId xmlns:p14="http://schemas.microsoft.com/office/powerpoint/2010/main" val="101553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1A96AB-854E-4C38-B02A-D9B03E6C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化解方法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改變磁場水溶性漆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7C2710-BC3E-4327-8168-FF2FA4B5E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將橫樑塗上一層改變磁場增加能量水性漆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將負能量磁場轉化改變 </a:t>
            </a:r>
          </a:p>
        </p:txBody>
      </p:sp>
    </p:spTree>
    <p:extLst>
      <p:ext uri="{BB962C8B-B14F-4D97-AF65-F5344CB8AC3E}">
        <p14:creationId xmlns:p14="http://schemas.microsoft.com/office/powerpoint/2010/main" val="2179099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949321-1A4D-4DA3-90E1-DAED5AF4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風水佈陣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7D96A7-B0D4-40AE-8149-FED8C644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640270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風水佈陣</a:t>
            </a:r>
            <a:r>
              <a:rPr lang="en-US" altLang="zh-TW" dirty="0"/>
              <a:t>: </a:t>
            </a:r>
          </a:p>
          <a:p>
            <a:endParaRPr lang="en-US" altLang="zh-TW" dirty="0"/>
          </a:p>
          <a:p>
            <a:r>
              <a:rPr lang="zh-TW" altLang="en-US" dirty="0"/>
              <a:t>催旺財運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事業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感情 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圖片 6" descr="一張含有 畫畫, 電腦 的圖片&#10;&#10;自動產生的描述">
            <a:extLst>
              <a:ext uri="{FF2B5EF4-FFF2-40B4-BE49-F238E27FC236}">
                <a16:creationId xmlns:a16="http://schemas.microsoft.com/office/drawing/2014/main" id="{1710096C-1553-464D-8651-81F84705E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26" y="866392"/>
            <a:ext cx="5558981" cy="47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15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F9C1CC-6109-4DD1-96AE-44F47ED6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風水佈陣可以是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574BD9-E2AB-40CD-8B9E-4F9569256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客廳全家聚集     廚房   臥室 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辦公室 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建築工地 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營業場所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工廠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368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1C45F-EB5A-4D45-9EE7-F91B4346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如何提升事業運勢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3E857A-4FA6-4C5D-A4E2-40170B192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257"/>
            <a:ext cx="10515600" cy="4351338"/>
          </a:xfrm>
        </p:spPr>
        <p:txBody>
          <a:bodyPr/>
          <a:lstStyle/>
          <a:p>
            <a:r>
              <a:rPr lang="zh-TW" altLang="en-US" dirty="0"/>
              <a:t>好多人總認為自己事業運勢維持多年仍停滯不前 沒有大的進展空</a:t>
            </a:r>
            <a:endParaRPr lang="en-US" altLang="zh-TW" dirty="0"/>
          </a:p>
          <a:p>
            <a:r>
              <a:rPr lang="zh-TW" altLang="en-US" dirty="0"/>
              <a:t>間 </a:t>
            </a:r>
            <a:endParaRPr lang="en-US" altLang="zh-TW" dirty="0"/>
          </a:p>
          <a:p>
            <a:r>
              <a:rPr lang="zh-TW" altLang="en-US" dirty="0"/>
              <a:t>如果想事業比較大的晉升 這時候可以在家裡做一簡單風水佈</a:t>
            </a:r>
            <a:endParaRPr lang="en-US" altLang="zh-TW" dirty="0"/>
          </a:p>
          <a:p>
            <a:r>
              <a:rPr lang="zh-TW" altLang="en-US" dirty="0"/>
              <a:t>陣 </a:t>
            </a:r>
            <a:r>
              <a:rPr lang="en-US" altLang="zh-TW" dirty="0"/>
              <a:t>,</a:t>
            </a:r>
            <a:r>
              <a:rPr lang="zh-TW" altLang="en-US" dirty="0"/>
              <a:t>自然可以提升你的運勢 </a:t>
            </a:r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5BE69CB-6C9D-47F6-A940-AF4E6BC41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11" y="3831771"/>
            <a:ext cx="2398546" cy="286736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8CFF1BE-3784-451B-8DA2-5205DB729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418" y="3316191"/>
            <a:ext cx="4119467" cy="33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7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DE2AE1B-9B53-47A5-A5C9-1D3E6F5C9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896711"/>
            <a:ext cx="10515600" cy="4351338"/>
          </a:xfrm>
        </p:spPr>
        <p:txBody>
          <a:bodyPr/>
          <a:lstStyle/>
          <a:p>
            <a:r>
              <a:rPr lang="zh-TW" altLang="en-US" dirty="0"/>
              <a:t>當風水運勢轉弱  你又不知化解 更別想說提升居家運勢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自然而然幾年事業急轉直下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例如被上司欺凌 或同事陷害 等等 </a:t>
            </a:r>
          </a:p>
        </p:txBody>
      </p:sp>
      <p:pic>
        <p:nvPicPr>
          <p:cNvPr id="8" name="圖片 7" descr="一張含有 洋裝 的圖片&#10;&#10;自動產生的描述">
            <a:extLst>
              <a:ext uri="{FF2B5EF4-FFF2-40B4-BE49-F238E27FC236}">
                <a16:creationId xmlns:a16="http://schemas.microsoft.com/office/drawing/2014/main" id="{359E2675-59D3-4F83-8567-74B84C31B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11" y="2444557"/>
            <a:ext cx="3188775" cy="369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50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7A1FDB-79AE-4BD2-806D-C840B7F1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簡單的風水 改善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FB2A36-62E9-43D2-B274-44AE8DC8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首先如何化煞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如果某幾年 你的事業運勢轉差 往往並不是你那一年運勢差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該年運氣不好 運程被風水受影響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首先風水有三個凶星會影響到當年運勢</a:t>
            </a:r>
          </a:p>
        </p:txBody>
      </p:sp>
    </p:spTree>
    <p:extLst>
      <p:ext uri="{BB962C8B-B14F-4D97-AF65-F5344CB8AC3E}">
        <p14:creationId xmlns:p14="http://schemas.microsoft.com/office/powerpoint/2010/main" val="474305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79C6F4-E6EC-4B26-B0C4-6044F840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風水上三個凶星影響該年運勢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C19755-D000-495C-ACA5-D5E6DFDB9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每一年都有不同方位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006270A-2A31-4D77-9244-407356929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488" y="1690688"/>
            <a:ext cx="6651312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94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D0C9EAC-DFA4-4136-9070-35E2F0796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554" y="1409956"/>
            <a:ext cx="4956885" cy="426046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0E2E21C-3368-422A-B217-BD62160E8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96898"/>
            <a:ext cx="5399348" cy="37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75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29479A-5EA9-4DD7-BD1E-0806C0F4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第一凶星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五黃廉貞星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99B978-2686-4D28-89A5-BD2B95B86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34" y="1657908"/>
            <a:ext cx="7238061" cy="4834967"/>
          </a:xfrm>
        </p:spPr>
      </p:pic>
    </p:spTree>
    <p:extLst>
      <p:ext uri="{BB962C8B-B14F-4D97-AF65-F5344CB8AC3E}">
        <p14:creationId xmlns:p14="http://schemas.microsoft.com/office/powerpoint/2010/main" val="1888327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ABBBC6-89D3-408E-B0ED-4C9845AC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第二凶星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二黑巨門星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67F35FA-28CD-4BCA-857C-2503C215E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606" y="1852176"/>
            <a:ext cx="7557711" cy="464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2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F78ACB-9697-4BF4-89B4-29452E9A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最常見居家風水禁忌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9151B6-4785-450E-920B-64016E565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43" y="1956076"/>
            <a:ext cx="10515600" cy="4351338"/>
          </a:xfrm>
        </p:spPr>
        <p:txBody>
          <a:bodyPr/>
          <a:lstStyle/>
          <a:p>
            <a:r>
              <a:rPr lang="zh-TW" altLang="en-US" dirty="0"/>
              <a:t>如果你無法短期搬屋或離開現居住地方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那麼我們將會教你一些風水禁忌  如何避開它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7267F9-A0B6-4EBF-BA31-B09A2A2E4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44" y="317919"/>
            <a:ext cx="2992067" cy="3276313"/>
          </a:xfrm>
          <a:prstGeom prst="rect">
            <a:avLst/>
          </a:prstGeom>
        </p:spPr>
      </p:pic>
      <p:pic>
        <p:nvPicPr>
          <p:cNvPr id="7" name="圖片 6" descr="一張含有 盒子, 電腦, 房間 的圖片&#10;&#10;自動產生的描述">
            <a:extLst>
              <a:ext uri="{FF2B5EF4-FFF2-40B4-BE49-F238E27FC236}">
                <a16:creationId xmlns:a16="http://schemas.microsoft.com/office/drawing/2014/main" id="{C862E7F9-6DC5-4B5E-9612-73312C4AA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62" y="3748240"/>
            <a:ext cx="3339565" cy="24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64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742FB4-AF3D-4102-AFBD-15F5C4AE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第三凶星 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三碧錄存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59A822B-4262-450B-9052-D64748D7C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10" y="1406721"/>
            <a:ext cx="7408402" cy="5086154"/>
          </a:xfrm>
          <a:prstGeom prst="rect">
            <a:avLst/>
          </a:prstGeom>
        </p:spPr>
      </p:pic>
      <p:pic>
        <p:nvPicPr>
          <p:cNvPr id="11" name="圖片 10" descr="一張含有 畫畫 的圖片&#10;&#10;自動產生的描述">
            <a:extLst>
              <a:ext uri="{FF2B5EF4-FFF2-40B4-BE49-F238E27FC236}">
                <a16:creationId xmlns:a16="http://schemas.microsoft.com/office/drawing/2014/main" id="{CB6A9776-9897-4227-A6FF-4D25EFFDA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0" y="2820013"/>
            <a:ext cx="3362211" cy="307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36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5E52CB-53F5-4F83-A47F-4E327191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2020</a:t>
            </a:r>
            <a:r>
              <a:rPr lang="zh-TW" altLang="en-US" dirty="0">
                <a:solidFill>
                  <a:srgbClr val="FF0000"/>
                </a:solidFill>
              </a:rPr>
              <a:t>年風水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1DFDE0C-93F2-4998-9BC7-47A8B4A5B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五黃廉貞</a:t>
            </a:r>
            <a:r>
              <a:rPr lang="en-US" altLang="zh-TW" dirty="0"/>
              <a:t>:</a:t>
            </a:r>
            <a:r>
              <a:rPr lang="zh-TW" altLang="en-US" dirty="0"/>
              <a:t> 在正東方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二黑巨門</a:t>
            </a:r>
            <a:r>
              <a:rPr lang="en-US" altLang="zh-TW" dirty="0"/>
              <a:t>:</a:t>
            </a:r>
            <a:r>
              <a:rPr lang="zh-TW" altLang="en-US" dirty="0"/>
              <a:t> 在正南方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三碧錄存</a:t>
            </a:r>
            <a:r>
              <a:rPr lang="en-US" altLang="zh-TW" dirty="0"/>
              <a:t>:</a:t>
            </a:r>
            <a:r>
              <a:rPr lang="zh-TW" altLang="en-US" dirty="0"/>
              <a:t> 在正北方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BD8CE88-3A7F-4819-9EDA-C41AA3796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91" y="223935"/>
            <a:ext cx="7295534" cy="6268939"/>
          </a:xfrm>
          <a:prstGeom prst="rect">
            <a:avLst/>
          </a:prstGeom>
        </p:spPr>
      </p:pic>
      <p:sp>
        <p:nvSpPr>
          <p:cNvPr id="8" name="星形: 六角 7">
            <a:extLst>
              <a:ext uri="{FF2B5EF4-FFF2-40B4-BE49-F238E27FC236}">
                <a16:creationId xmlns:a16="http://schemas.microsoft.com/office/drawing/2014/main" id="{B86FE3DB-95ED-4233-A863-292DBCAB56DF}"/>
              </a:ext>
            </a:extLst>
          </p:cNvPr>
          <p:cNvSpPr/>
          <p:nvPr/>
        </p:nvSpPr>
        <p:spPr>
          <a:xfrm flipV="1">
            <a:off x="8808097" y="1690688"/>
            <a:ext cx="653144" cy="58316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CCEFE93-DCE0-4EF5-87F6-B7A8A9896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546" y="3127222"/>
            <a:ext cx="688908" cy="60355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709AADD-66B7-44F8-AAC8-FE96FC700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9" y="5050679"/>
            <a:ext cx="676715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88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5E52CB-53F5-4F83-A47F-4E327191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2020</a:t>
            </a:r>
            <a:r>
              <a:rPr lang="zh-TW" altLang="en-US" dirty="0">
                <a:solidFill>
                  <a:srgbClr val="FF0000"/>
                </a:solidFill>
              </a:rPr>
              <a:t>年風水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1DFDE0C-93F2-4998-9BC7-47A8B4A5B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我們要知道這凶星是否有</a:t>
            </a:r>
            <a:endParaRPr lang="en-US" altLang="zh-TW" dirty="0"/>
          </a:p>
          <a:p>
            <a:r>
              <a:rPr lang="zh-TW" altLang="en-US" dirty="0"/>
              <a:t>出現在我們家中</a:t>
            </a:r>
            <a:endParaRPr lang="en-US" altLang="zh-TW" dirty="0"/>
          </a:p>
          <a:p>
            <a:r>
              <a:rPr lang="zh-TW" altLang="en-US" dirty="0"/>
              <a:t>是否對我們造成負面影響</a:t>
            </a:r>
            <a:endParaRPr lang="en-US" altLang="zh-TW" dirty="0"/>
          </a:p>
          <a:p>
            <a:r>
              <a:rPr lang="zh-TW" altLang="en-US" dirty="0"/>
              <a:t>如果當年 剛好在這三個凶星上</a:t>
            </a:r>
            <a:endParaRPr lang="en-US" altLang="zh-TW" dirty="0"/>
          </a:p>
          <a:p>
            <a:r>
              <a:rPr lang="zh-TW" altLang="en-US" dirty="0"/>
              <a:t>時 自然當年事業運勢</a:t>
            </a:r>
            <a:endParaRPr lang="en-US" altLang="zh-TW" dirty="0"/>
          </a:p>
          <a:p>
            <a:r>
              <a:rPr lang="zh-TW" altLang="en-US" dirty="0"/>
              <a:t>就會大大扣 分</a:t>
            </a: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BD8CE88-3A7F-4819-9EDA-C41AA3796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006" y="1436914"/>
            <a:ext cx="5883918" cy="5055960"/>
          </a:xfrm>
          <a:prstGeom prst="rect">
            <a:avLst/>
          </a:prstGeom>
        </p:spPr>
      </p:pic>
      <p:sp>
        <p:nvSpPr>
          <p:cNvPr id="8" name="星形: 六角 7">
            <a:extLst>
              <a:ext uri="{FF2B5EF4-FFF2-40B4-BE49-F238E27FC236}">
                <a16:creationId xmlns:a16="http://schemas.microsoft.com/office/drawing/2014/main" id="{B86FE3DB-95ED-4233-A863-292DBCAB56DF}"/>
              </a:ext>
            </a:extLst>
          </p:cNvPr>
          <p:cNvSpPr/>
          <p:nvPr/>
        </p:nvSpPr>
        <p:spPr>
          <a:xfrm flipV="1">
            <a:off x="8808097" y="1690688"/>
            <a:ext cx="653144" cy="58316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CCEFE93-DCE0-4EF5-87F6-B7A8A9896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930" y="3361338"/>
            <a:ext cx="688908" cy="60355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709AADD-66B7-44F8-AAC8-FE96FC700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9" y="5050679"/>
            <a:ext cx="676715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69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7DD905-D7C0-44CD-A24F-6730C2BF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如何量出這三個凶星位呢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47FC9EF-AD2E-439C-81E6-22B6D4376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門口 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 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站在客廳正中心量出大門方位 因為這方位是全家人出入門</a:t>
            </a:r>
            <a:endParaRPr lang="en-US" altLang="zh-TW" dirty="0"/>
          </a:p>
          <a:p>
            <a:r>
              <a:rPr lang="zh-TW" altLang="en-US" dirty="0"/>
              <a:t>這是家中最大太極能量 </a:t>
            </a:r>
          </a:p>
        </p:txBody>
      </p:sp>
      <p:pic>
        <p:nvPicPr>
          <p:cNvPr id="10" name="圖片 9" descr="一張含有 房間, 窗戶 的圖片&#10;&#10;自動產生的描述">
            <a:extLst>
              <a:ext uri="{FF2B5EF4-FFF2-40B4-BE49-F238E27FC236}">
                <a16:creationId xmlns:a16="http://schemas.microsoft.com/office/drawing/2014/main" id="{D96BC804-5BC3-445F-A2F0-57EB8C098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05" y="3429000"/>
            <a:ext cx="9046157" cy="326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12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B272A2-E4E9-46A7-B59A-6DF71DFC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臥室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941512-56D3-411D-966D-E07EE5918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站在臥室正中心出房門位置 因為這臥室自己的出入口</a:t>
            </a:r>
            <a:r>
              <a:rPr lang="en-US" altLang="zh-TW" dirty="0"/>
              <a:t>. </a:t>
            </a:r>
            <a:r>
              <a:rPr lang="zh-TW" altLang="en-US" dirty="0"/>
              <a:t>主要影響</a:t>
            </a:r>
            <a:endParaRPr lang="en-US" altLang="zh-TW" dirty="0"/>
          </a:p>
          <a:p>
            <a:r>
              <a:rPr lang="zh-TW" altLang="en-US" dirty="0"/>
              <a:t>自己事業運勢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09CF852-4755-4DB3-AC2F-7049D253E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15" y="2961409"/>
            <a:ext cx="8853170" cy="35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19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F72544-08A3-4C8E-8B74-9030BD34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臥房床頭方位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E9091F-C0F6-4F15-9421-DA2138682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站在臥室正中心床頭位置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C64A660-8C8E-4069-A693-746CAF163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17" y="2618610"/>
            <a:ext cx="9870828" cy="38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58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3D0775-378A-4D9E-9410-994DE92D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如何化解這三個方位呢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0BD6595-A2FF-47DB-922D-5FE7E9ECD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79" y="1409855"/>
            <a:ext cx="10004441" cy="5083020"/>
          </a:xfrm>
        </p:spPr>
      </p:pic>
    </p:spTree>
    <p:extLst>
      <p:ext uri="{BB962C8B-B14F-4D97-AF65-F5344CB8AC3E}">
        <p14:creationId xmlns:p14="http://schemas.microsoft.com/office/powerpoint/2010/main" val="3042262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ABC098-E407-42E9-A89B-A911D626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化解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五黃廉貞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48D26F4-D35A-4A0F-8351-8D5900256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29" y="1506714"/>
            <a:ext cx="8741173" cy="4986161"/>
          </a:xfrm>
        </p:spPr>
      </p:pic>
    </p:spTree>
    <p:extLst>
      <p:ext uri="{BB962C8B-B14F-4D97-AF65-F5344CB8AC3E}">
        <p14:creationId xmlns:p14="http://schemas.microsoft.com/office/powerpoint/2010/main" val="1243230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5DE5C1-71C2-46DC-82F3-1542FD20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化解 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二黑巨門 </a:t>
            </a:r>
          </a:p>
        </p:txBody>
      </p:sp>
      <p:pic>
        <p:nvPicPr>
          <p:cNvPr id="5" name="內容版面配置區 4" descr="一張含有 畫畫 的圖片&#10;&#10;自動產生的描述">
            <a:extLst>
              <a:ext uri="{FF2B5EF4-FFF2-40B4-BE49-F238E27FC236}">
                <a16:creationId xmlns:a16="http://schemas.microsoft.com/office/drawing/2014/main" id="{CD79C307-DBA3-46FF-B86E-1553B14BB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5" y="2285573"/>
            <a:ext cx="10988150" cy="3518068"/>
          </a:xfrm>
        </p:spPr>
      </p:pic>
    </p:spTree>
    <p:extLst>
      <p:ext uri="{BB962C8B-B14F-4D97-AF65-F5344CB8AC3E}">
        <p14:creationId xmlns:p14="http://schemas.microsoft.com/office/powerpoint/2010/main" val="3739692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225DF2-6575-41E7-868E-F2F9183A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化解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三碧祿存</a:t>
            </a:r>
          </a:p>
        </p:txBody>
      </p:sp>
      <p:pic>
        <p:nvPicPr>
          <p:cNvPr id="5" name="內容版面配置區 4" descr="一張含有 畫畫 的圖片&#10;&#10;自動產生的描述">
            <a:extLst>
              <a:ext uri="{FF2B5EF4-FFF2-40B4-BE49-F238E27FC236}">
                <a16:creationId xmlns:a16="http://schemas.microsoft.com/office/drawing/2014/main" id="{27D18DD2-F30E-490E-8321-CD181EA00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45" y="2065684"/>
            <a:ext cx="9104110" cy="3812601"/>
          </a:xfrm>
        </p:spPr>
      </p:pic>
    </p:spTree>
    <p:extLst>
      <p:ext uri="{BB962C8B-B14F-4D97-AF65-F5344CB8AC3E}">
        <p14:creationId xmlns:p14="http://schemas.microsoft.com/office/powerpoint/2010/main" val="157784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A83311-157C-4814-806C-24FAF164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居家白虎方壓過青龍方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098183-87EE-4568-8044-0C5BE5DB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81" y="2094723"/>
            <a:ext cx="10515600" cy="4228256"/>
          </a:xfrm>
        </p:spPr>
        <p:txBody>
          <a:bodyPr>
            <a:normAutofit lnSpcReduction="10000"/>
          </a:bodyPr>
          <a:lstStyle/>
          <a:p>
            <a:r>
              <a:rPr lang="zh-TW" altLang="zh-TW" dirty="0"/>
              <a:t>如果你住的地方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右邊有高樓大廈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左邊為低樓房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這種白虎壓過青龍居家風水 不僅影響健康財運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 在倒楣就是事業不順 或是官司纏身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916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254F53-0200-4F3F-8E30-D96AABCB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風水三大吉星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八白輔佐星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5CCA8DE-8FE7-40A8-9369-A9B28F14E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2" y="1690688"/>
            <a:ext cx="9899576" cy="4649590"/>
          </a:xfrm>
        </p:spPr>
      </p:pic>
    </p:spTree>
    <p:extLst>
      <p:ext uri="{BB962C8B-B14F-4D97-AF65-F5344CB8AC3E}">
        <p14:creationId xmlns:p14="http://schemas.microsoft.com/office/powerpoint/2010/main" val="3825976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0AC022-B94D-4EF2-89C9-443D06F6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風水三大吉星</a:t>
            </a:r>
            <a:r>
              <a:rPr lang="en-US" altLang="zh-TW" dirty="0">
                <a:solidFill>
                  <a:srgbClr val="FF0000"/>
                </a:solidFill>
              </a:rPr>
              <a:t>: </a:t>
            </a:r>
            <a:r>
              <a:rPr lang="zh-TW" altLang="en-US" dirty="0">
                <a:solidFill>
                  <a:srgbClr val="FF0000"/>
                </a:solidFill>
              </a:rPr>
              <a:t>六白武曲星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976D53A-D9C6-435A-9658-3AF959336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784792" cy="4640066"/>
          </a:xfrm>
        </p:spPr>
      </p:pic>
    </p:spTree>
    <p:extLst>
      <p:ext uri="{BB962C8B-B14F-4D97-AF65-F5344CB8AC3E}">
        <p14:creationId xmlns:p14="http://schemas.microsoft.com/office/powerpoint/2010/main" val="3964516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19AFC9-47EF-4CB3-B322-B800824B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風水三大吉星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 一白貪狼星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D9832C5-A78D-44B4-AF41-DB3FF9C96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60" y="1355106"/>
            <a:ext cx="8074221" cy="4706582"/>
          </a:xfrm>
        </p:spPr>
      </p:pic>
    </p:spTree>
    <p:extLst>
      <p:ext uri="{BB962C8B-B14F-4D97-AF65-F5344CB8AC3E}">
        <p14:creationId xmlns:p14="http://schemas.microsoft.com/office/powerpoint/2010/main" val="2372300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531AD2-0820-48F3-9D4B-F6D5F7D8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每個生肖吉星方位 </a:t>
            </a:r>
          </a:p>
        </p:txBody>
      </p:sp>
      <p:pic>
        <p:nvPicPr>
          <p:cNvPr id="5" name="內容版面配置區 4" descr="一張含有 文字, 白板 的圖片&#10;&#10;自動產生的描述">
            <a:extLst>
              <a:ext uri="{FF2B5EF4-FFF2-40B4-BE49-F238E27FC236}">
                <a16:creationId xmlns:a16="http://schemas.microsoft.com/office/drawing/2014/main" id="{E91531E4-D2BC-4A59-9FDB-12895CC93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40" y="1690688"/>
            <a:ext cx="9474519" cy="4387086"/>
          </a:xfrm>
        </p:spPr>
      </p:pic>
    </p:spTree>
    <p:extLst>
      <p:ext uri="{BB962C8B-B14F-4D97-AF65-F5344CB8AC3E}">
        <p14:creationId xmlns:p14="http://schemas.microsoft.com/office/powerpoint/2010/main" val="1569503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C4933D-CCF4-41F3-BF40-A882760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風水是整體佈局往往不是只有一人居住 </a:t>
            </a:r>
          </a:p>
        </p:txBody>
      </p:sp>
      <p:pic>
        <p:nvPicPr>
          <p:cNvPr id="5" name="內容版面配置區 4" descr="一張含有 畫畫 的圖片&#10;&#10;自動產生的描述">
            <a:extLst>
              <a:ext uri="{FF2B5EF4-FFF2-40B4-BE49-F238E27FC236}">
                <a16:creationId xmlns:a16="http://schemas.microsoft.com/office/drawing/2014/main" id="{20F28E7B-4BA5-4334-8267-82BD9DBA3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46" y="2160558"/>
            <a:ext cx="9564753" cy="3755051"/>
          </a:xfrm>
        </p:spPr>
      </p:pic>
    </p:spTree>
    <p:extLst>
      <p:ext uri="{BB962C8B-B14F-4D97-AF65-F5344CB8AC3E}">
        <p14:creationId xmlns:p14="http://schemas.microsoft.com/office/powerpoint/2010/main" val="553482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CDD51E-8435-434E-AC29-5F374284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總結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437649-7234-417D-9838-83BCDF612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3200" dirty="0"/>
              <a:t>現實生活中其實風水是千變萬化 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zh-TW" altLang="en-US" sz="3200" b="1" dirty="0">
                <a:solidFill>
                  <a:srgbClr val="FF0000"/>
                </a:solidFill>
              </a:rPr>
              <a:t>每年風水都在變動是不同 </a:t>
            </a:r>
            <a:r>
              <a:rPr lang="en-US" altLang="zh-TW" sz="3200" b="1" dirty="0">
                <a:solidFill>
                  <a:srgbClr val="FF0000"/>
                </a:solidFill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</a:rPr>
              <a:t>風水輪流轉</a:t>
            </a:r>
            <a:r>
              <a:rPr lang="en-US" altLang="zh-TW" sz="3200" b="1" dirty="0">
                <a:solidFill>
                  <a:srgbClr val="FF0000"/>
                </a:solidFill>
              </a:rPr>
              <a:t>)</a:t>
            </a:r>
            <a:r>
              <a:rPr lang="zh-TW" altLang="en-US" sz="3200" b="1" dirty="0">
                <a:solidFill>
                  <a:srgbClr val="FF0000"/>
                </a:solidFill>
              </a:rPr>
              <a:t> 每一年都需要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endParaRPr lang="en-US" altLang="zh-TW" sz="3200" b="1" dirty="0">
              <a:solidFill>
                <a:srgbClr val="FF0000"/>
              </a:solidFill>
            </a:endParaRPr>
          </a:p>
          <a:p>
            <a:r>
              <a:rPr lang="zh-TW" altLang="en-US" sz="3200" b="1" dirty="0">
                <a:solidFill>
                  <a:srgbClr val="FF0000"/>
                </a:solidFill>
              </a:rPr>
              <a:t>搬動物件一次 </a:t>
            </a:r>
            <a:endParaRPr lang="en-US" altLang="zh-TW" sz="3200" b="1" dirty="0">
              <a:solidFill>
                <a:srgbClr val="FF0000"/>
              </a:solidFill>
            </a:endParaRPr>
          </a:p>
          <a:p>
            <a:endParaRPr lang="en-US" altLang="zh-TW" sz="3200" b="1" dirty="0">
              <a:solidFill>
                <a:srgbClr val="FF0000"/>
              </a:solidFill>
            </a:endParaRPr>
          </a:p>
          <a:p>
            <a:r>
              <a:rPr lang="zh-TW" altLang="en-US" sz="3200" dirty="0"/>
              <a:t>與其每年變動屋內的擺設 不如做一風水佈陣</a:t>
            </a:r>
            <a:endParaRPr lang="en-US" altLang="zh-TW" sz="3200" dirty="0"/>
          </a:p>
          <a:p>
            <a:endParaRPr lang="en-US" altLang="zh-TW" sz="3200" dirty="0"/>
          </a:p>
          <a:p>
            <a:r>
              <a:rPr lang="zh-TW" altLang="en-US" sz="3200" dirty="0"/>
              <a:t>兼顧到全家中的每位成員  </a:t>
            </a:r>
            <a:endParaRPr lang="en-US" altLang="zh-TW" sz="3200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2575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A7BBC5-50DB-4295-A277-7F24F2B7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風水擺陣 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zh-TW" altLang="en-US" dirty="0">
                <a:solidFill>
                  <a:srgbClr val="FF0000"/>
                </a:solidFill>
              </a:rPr>
              <a:t>另造一個風水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09C2A7-4A32-4D93-9AD7-002FB202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如果你想知道風水對你有負面影響 或是可以幫助到你的運程 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或是擺一個風水佈陣</a:t>
            </a:r>
            <a:r>
              <a:rPr lang="en-US" altLang="zh-TW" dirty="0"/>
              <a:t>(</a:t>
            </a:r>
            <a:r>
              <a:rPr lang="zh-TW" altLang="en-US" dirty="0"/>
              <a:t>又稱它為 做一個風水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可以提升你全家的運勢包含事業財運 家運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28997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F80FF6-B69C-40D1-9F03-F0B8D43D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風水擺陣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05D674-5986-487D-AF31-25A0E0B2A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都會跟據現場佈局而有所不同，所以未必能給你百分百的保證，</a:t>
            </a:r>
            <a:endParaRPr lang="en-US" altLang="zh-TW" dirty="0"/>
          </a:p>
          <a:p>
            <a:r>
              <a:rPr lang="zh-TW" altLang="en-US" dirty="0"/>
              <a:t>絕對會盡全力為你佈陣！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風水佈陣 可以選擇 客廳 廚房 臥室 或書房 辦公室  建築工地 </a:t>
            </a:r>
            <a:endParaRPr lang="en-US" altLang="zh-TW" dirty="0"/>
          </a:p>
          <a:p>
            <a:r>
              <a:rPr lang="zh-TW" altLang="en-US" dirty="0"/>
              <a:t>營業場所 等等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8246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581A64-97A4-45F1-93C8-D705FFB0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728345"/>
            <a:ext cx="10515600" cy="4983138"/>
          </a:xfrm>
        </p:spPr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客廳</a:t>
            </a:r>
            <a:r>
              <a:rPr lang="zh-TW" altLang="en-US" dirty="0"/>
              <a:t>是全家人聚氣和活動的地方，故佈陣會影響著全家的事業運</a:t>
            </a:r>
          </a:p>
          <a:p>
            <a:r>
              <a:rPr lang="zh-TW" altLang="en-US" dirty="0"/>
              <a:t>  勢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在古時候，</a:t>
            </a:r>
            <a:r>
              <a:rPr lang="zh-TW" altLang="en-US" dirty="0">
                <a:solidFill>
                  <a:srgbClr val="FF0000"/>
                </a:solidFill>
              </a:rPr>
              <a:t>廚房被稱為「灶」</a:t>
            </a:r>
            <a:r>
              <a:rPr lang="zh-TW" altLang="en-US" dirty="0"/>
              <a:t>，是一個主衣食的地方，</a:t>
            </a:r>
          </a:p>
          <a:p>
            <a:r>
              <a:rPr lang="zh-TW" altLang="en-US" dirty="0"/>
              <a:t>  即如主人財富的地方，</a:t>
            </a:r>
          </a:p>
          <a:p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臥室 </a:t>
            </a:r>
            <a:r>
              <a:rPr lang="en-US" altLang="zh-TW" dirty="0">
                <a:solidFill>
                  <a:srgbClr val="FF0000"/>
                </a:solidFill>
              </a:rPr>
              <a:t>:  </a:t>
            </a:r>
            <a:r>
              <a:rPr lang="zh-TW" altLang="en-US" dirty="0"/>
              <a:t>佈陣擺放在睡房中，主要用作催旺夫妻間的感情、催旺伴</a:t>
            </a:r>
            <a:endParaRPr lang="en-US" altLang="zh-TW" dirty="0"/>
          </a:p>
          <a:p>
            <a:r>
              <a:rPr lang="zh-TW" altLang="en-US" dirty="0"/>
              <a:t>侶間的感情關係。由於家中的睡房主夫妻二人間的感情生活，所</a:t>
            </a:r>
            <a:endParaRPr lang="en-US" altLang="zh-TW" dirty="0"/>
          </a:p>
          <a:p>
            <a:r>
              <a:rPr lang="zh-TW" altLang="en-US" dirty="0"/>
              <a:t>以催旺感情的風水佈陣需擺放在睡房中。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49814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58F0C3-4EEC-46E2-BFE1-A604FCCAC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88" y="817917"/>
            <a:ext cx="10515600" cy="5452253"/>
          </a:xfrm>
        </p:spPr>
        <p:txBody>
          <a:bodyPr>
            <a:normAutofit/>
          </a:bodyPr>
          <a:lstStyle/>
          <a:p>
            <a:r>
              <a:rPr lang="zh-TW" altLang="zh-TW" dirty="0">
                <a:solidFill>
                  <a:srgbClr val="FF0000"/>
                </a:solidFill>
              </a:rPr>
              <a:t>你若想提升未來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zh-TW" dirty="0">
                <a:solidFill>
                  <a:srgbClr val="FF0000"/>
                </a:solidFill>
              </a:rPr>
              <a:t>至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zh-TW" dirty="0">
                <a:solidFill>
                  <a:srgbClr val="FF0000"/>
                </a:solidFill>
              </a:rPr>
              <a:t>年、以至</a:t>
            </a:r>
            <a:r>
              <a:rPr lang="en-US" altLang="zh-TW" dirty="0">
                <a:solidFill>
                  <a:srgbClr val="FF0000"/>
                </a:solidFill>
              </a:rPr>
              <a:t>10</a:t>
            </a:r>
            <a:r>
              <a:rPr lang="zh-TW" altLang="zh-TW" dirty="0">
                <a:solidFill>
                  <a:srgbClr val="FF0000"/>
                </a:solidFill>
              </a:rPr>
              <a:t>年、</a:t>
            </a:r>
            <a:r>
              <a:rPr lang="en-US" altLang="zh-TW" dirty="0">
                <a:solidFill>
                  <a:srgbClr val="FF0000"/>
                </a:solidFill>
              </a:rPr>
              <a:t>20</a:t>
            </a:r>
            <a:r>
              <a:rPr lang="zh-TW" altLang="zh-TW" dirty="0">
                <a:solidFill>
                  <a:srgbClr val="FF0000"/>
                </a:solidFill>
              </a:rPr>
              <a:t>年的風水運勢</a:t>
            </a:r>
            <a:r>
              <a:rPr lang="zh-TW" altLang="zh-TW" dirty="0"/>
              <a:t>，其實這風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水佈陣</a:t>
            </a:r>
            <a:r>
              <a:rPr lang="zh-TW" altLang="en-US" dirty="0"/>
              <a:t>是值得 </a:t>
            </a:r>
            <a:r>
              <a:rPr lang="zh-TW" altLang="zh-TW" dirty="0"/>
              <a:t>，只是個小小的投資。在佈陣後我會與你保持聯絡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追蹤你的運勢走勢，而在未來我亦會不斷為你服務、為你指點未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來的路。所以這個投資，如果可以令你在未來得到加薪，或者擴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大你的收入來源，變相這投資是十分值得！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70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CEED5501-990D-471E-B377-E54F28339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77" y="1389757"/>
            <a:ext cx="10240445" cy="49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1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6E9408-DD6C-45E0-98A9-45751727E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87" y="992123"/>
            <a:ext cx="10515600" cy="4873754"/>
          </a:xfrm>
        </p:spPr>
        <p:txBody>
          <a:bodyPr/>
          <a:lstStyle/>
          <a:p>
            <a:r>
              <a:rPr lang="zh-TW" altLang="en-US" dirty="0"/>
              <a:t>跟據現場佈局而有所不同，所以未必能給你百分百的保證，絕對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會盡全力為你佈陣！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若有需要請與我們聯繫 我們將安排時間工具 實地操作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03620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46360505-A3A4-4C8B-90BB-7269DA78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螢幕擷取畫面 的圖片&#10;&#10;自動產生的描述">
            <a:extLst>
              <a:ext uri="{FF2B5EF4-FFF2-40B4-BE49-F238E27FC236}">
                <a16:creationId xmlns:a16="http://schemas.microsoft.com/office/drawing/2014/main" id="{4ED96574-06B6-46A3-9FF1-17D9A63AB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4" y="643467"/>
            <a:ext cx="990411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40358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3147E1-8812-4E03-9946-44D012CD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謝謝 觀賞 </a:t>
            </a:r>
            <a:br>
              <a:rPr lang="en-US" altLang="zh-TW" sz="6000" dirty="0">
                <a:solidFill>
                  <a:srgbClr val="FF0000"/>
                </a:solidFill>
              </a:rPr>
            </a:br>
            <a:r>
              <a:rPr lang="zh-TW" altLang="en-US" sz="6000" dirty="0">
                <a:solidFill>
                  <a:srgbClr val="FF0000"/>
                </a:solidFill>
              </a:rPr>
              <a:t> 請發問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D789E85-98DE-4AB7-B0EF-8FE1D5082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3" r="7114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332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3015E7-86A7-4609-B4CC-46ABBB3E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左青龍右白虎 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657427F6-9CD7-4FA9-A6F0-F31B65CF8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73" y="1690688"/>
            <a:ext cx="8290527" cy="501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2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95129C-240B-41E2-A2FC-9DB72712A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白虎方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763AA5-4336-46B9-A297-5938CF79B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如果</a:t>
            </a:r>
            <a:r>
              <a:rPr lang="zh-TW" altLang="zh-TW" dirty="0"/>
              <a:t>你景觀上右邊有高樓大廈 </a:t>
            </a:r>
            <a:r>
              <a:rPr lang="en-US" altLang="zh-TW" dirty="0"/>
              <a:t>.</a:t>
            </a:r>
            <a:r>
              <a:rPr lang="zh-TW" altLang="zh-TW" dirty="0"/>
              <a:t>山</a:t>
            </a:r>
            <a:r>
              <a:rPr lang="en-US" altLang="zh-TW" dirty="0"/>
              <a:t>.</a:t>
            </a:r>
            <a:r>
              <a:rPr lang="zh-TW" altLang="zh-TW" dirty="0"/>
              <a:t>等或大型建物 </a:t>
            </a:r>
            <a:endParaRPr lang="en-US" altLang="zh-TW" dirty="0"/>
          </a:p>
          <a:p>
            <a:r>
              <a:rPr lang="zh-TW" altLang="zh-TW" dirty="0"/>
              <a:t>或是建築物上有工程</a:t>
            </a:r>
            <a:r>
              <a:rPr lang="en-US" altLang="zh-TW" dirty="0"/>
              <a:t>.</a:t>
            </a:r>
            <a:r>
              <a:rPr lang="zh-TW" altLang="zh-TW" dirty="0"/>
              <a:t>動土這些建物代表這方位力量湧現 </a:t>
            </a:r>
            <a:endParaRPr lang="en-US" altLang="zh-TW" dirty="0"/>
          </a:p>
          <a:p>
            <a:r>
              <a:rPr lang="zh-TW" altLang="zh-TW" dirty="0"/>
              <a:t>代表這方位力量比較強勢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DD5025-4544-4B30-8D5C-A1EE2E635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570" y="2945276"/>
            <a:ext cx="6997430" cy="35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4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C9A2B204-EFE9-4B7A-B4F8-89B8528D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41" y="561030"/>
            <a:ext cx="10515600" cy="4351338"/>
          </a:xfrm>
        </p:spPr>
        <p:txBody>
          <a:bodyPr/>
          <a:lstStyle/>
          <a:p>
            <a:r>
              <a:rPr lang="zh-TW" altLang="en-US" dirty="0"/>
              <a:t>白虎方代表女性 右方比左方強大宏偉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 那麼家中女性主權比較強勢 女性地位比男性高 </a:t>
            </a:r>
          </a:p>
          <a:p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381C091-BE89-47BF-A853-9251648DE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69" y="2206545"/>
            <a:ext cx="8626826" cy="44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0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2F8A84C-64A0-4905-A081-FC9221BF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青龍方</a:t>
            </a:r>
            <a:endParaRPr lang="en-US" altLang="zh-TW" sz="4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531928-118A-4833-AEB3-E0939CFFD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657" y="5324150"/>
            <a:ext cx="4798979" cy="13075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代表金錢和向外運勢 </a:t>
            </a:r>
            <a:br>
              <a:rPr lang="zh-TW" altLang="en-US" sz="2000" dirty="0"/>
            </a:br>
            <a:endParaRPr lang="en-US" altLang="zh-TW" sz="2000" dirty="0"/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圖片 6" descr="一張含有 畫畫, 建築物, 窗戶, 時鐘 的圖片&#10;&#10;自動產生的描述">
            <a:extLst>
              <a:ext uri="{FF2B5EF4-FFF2-40B4-BE49-F238E27FC236}">
                <a16:creationId xmlns:a16="http://schemas.microsoft.com/office/drawing/2014/main" id="{06D255AD-FC3D-4D2D-9FE3-3F518C46F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 r="1" b="1"/>
          <a:stretch/>
        </p:blipFill>
        <p:spPr>
          <a:xfrm>
            <a:off x="417918" y="496519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41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1812</Words>
  <Application>Microsoft Office PowerPoint</Application>
  <PresentationFormat>寬螢幕</PresentationFormat>
  <Paragraphs>245</Paragraphs>
  <Slides>53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Rockwell</vt:lpstr>
      <vt:lpstr>Office 佈景主題</vt:lpstr>
      <vt:lpstr>家居風水禁忌 風水擺陣 </vt:lpstr>
      <vt:lpstr>居家風水影響你的運勢</vt:lpstr>
      <vt:lpstr>最常見居家風水禁忌 </vt:lpstr>
      <vt:lpstr>居家白虎方壓過青龍方</vt:lpstr>
      <vt:lpstr>PowerPoint 簡報</vt:lpstr>
      <vt:lpstr>左青龍右白虎 </vt:lpstr>
      <vt:lpstr>白虎方</vt:lpstr>
      <vt:lpstr>PowerPoint 簡報</vt:lpstr>
      <vt:lpstr>青龍方</vt:lpstr>
      <vt:lpstr>PowerPoint 簡報</vt:lpstr>
      <vt:lpstr>流年</vt:lpstr>
      <vt:lpstr>2020年流年 </vt:lpstr>
      <vt:lpstr>五黃 二黑 是否對你有影響</vt:lpstr>
      <vt:lpstr>床頭 門</vt:lpstr>
      <vt:lpstr>房門對著衛浴間</vt:lpstr>
      <vt:lpstr>臥室門不對廚房或與廚房相鄰</vt:lpstr>
      <vt:lpstr>PowerPoint 簡報</vt:lpstr>
      <vt:lpstr>橫梁壓頂 </vt:lpstr>
      <vt:lpstr>PowerPoint 簡報</vt:lpstr>
      <vt:lpstr>化解方法: 改變磁場水溶性漆</vt:lpstr>
      <vt:lpstr>風水佈陣 </vt:lpstr>
      <vt:lpstr>風水佈陣可以是</vt:lpstr>
      <vt:lpstr>如何提升事業運勢 </vt:lpstr>
      <vt:lpstr>PowerPoint 簡報</vt:lpstr>
      <vt:lpstr>簡單的風水 改善</vt:lpstr>
      <vt:lpstr>風水上三個凶星影響該年運勢 </vt:lpstr>
      <vt:lpstr>PowerPoint 簡報</vt:lpstr>
      <vt:lpstr>第一凶星: 五黃廉貞星</vt:lpstr>
      <vt:lpstr>第二凶星:二黑巨門星</vt:lpstr>
      <vt:lpstr>第三凶星 : 三碧錄存</vt:lpstr>
      <vt:lpstr>2020年風水</vt:lpstr>
      <vt:lpstr>2020年風水</vt:lpstr>
      <vt:lpstr>如何量出這三個凶星位呢? </vt:lpstr>
      <vt:lpstr>臥室</vt:lpstr>
      <vt:lpstr>臥房床頭方位</vt:lpstr>
      <vt:lpstr>如何化解這三個方位呢? </vt:lpstr>
      <vt:lpstr>化解: 五黃廉貞</vt:lpstr>
      <vt:lpstr>化解 : 二黑巨門 </vt:lpstr>
      <vt:lpstr>化解: 三碧祿存</vt:lpstr>
      <vt:lpstr>風水三大吉星: 八白輔佐星</vt:lpstr>
      <vt:lpstr>風水三大吉星: 六白武曲星</vt:lpstr>
      <vt:lpstr>風水三大吉星: 一白貪狼星</vt:lpstr>
      <vt:lpstr>每個生肖吉星方位 </vt:lpstr>
      <vt:lpstr>風水是整體佈局往往不是只有一人居住 </vt:lpstr>
      <vt:lpstr>總結 </vt:lpstr>
      <vt:lpstr>風水擺陣 =另造一個風水</vt:lpstr>
      <vt:lpstr>風水擺陣</vt:lpstr>
      <vt:lpstr>PowerPoint 簡報</vt:lpstr>
      <vt:lpstr>PowerPoint 簡報</vt:lpstr>
      <vt:lpstr>PowerPoint 簡報</vt:lpstr>
      <vt:lpstr>PowerPoint 簡報</vt:lpstr>
      <vt:lpstr>PowerPoint 簡報</vt:lpstr>
      <vt:lpstr>謝謝 觀賞   請發問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家居風水禁忌</dc:title>
  <dc:creator>Hello</dc:creator>
  <cp:lastModifiedBy>Hello</cp:lastModifiedBy>
  <cp:revision>29</cp:revision>
  <dcterms:created xsi:type="dcterms:W3CDTF">2020-10-13T05:01:57Z</dcterms:created>
  <dcterms:modified xsi:type="dcterms:W3CDTF">2020-10-13T09:28:02Z</dcterms:modified>
</cp:coreProperties>
</file>