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57" r:id="rId3"/>
  </p:sldMasterIdLst>
  <p:notesMasterIdLst>
    <p:notesMasterId r:id="rId28"/>
  </p:notesMasterIdLst>
  <p:handoutMasterIdLst>
    <p:handoutMasterId r:id="rId29"/>
  </p:handoutMasterIdLst>
  <p:sldIdLst>
    <p:sldId id="256" r:id="rId4"/>
    <p:sldId id="261" r:id="rId5"/>
    <p:sldId id="304" r:id="rId6"/>
    <p:sldId id="294" r:id="rId7"/>
    <p:sldId id="319" r:id="rId8"/>
    <p:sldId id="333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32" r:id="rId18"/>
    <p:sldId id="331" r:id="rId19"/>
    <p:sldId id="328" r:id="rId20"/>
    <p:sldId id="329" r:id="rId21"/>
    <p:sldId id="330" r:id="rId22"/>
    <p:sldId id="267" r:id="rId23"/>
    <p:sldId id="315" r:id="rId24"/>
    <p:sldId id="334" r:id="rId25"/>
    <p:sldId id="335" r:id="rId26"/>
    <p:sldId id="336" r:id="rId27"/>
  </p:sldIdLst>
  <p:sldSz cx="1343977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2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5B6"/>
    <a:srgbClr val="8A80BC"/>
    <a:srgbClr val="E7C4AE"/>
    <a:srgbClr val="D8B8A9"/>
    <a:srgbClr val="BBA4B6"/>
    <a:srgbClr val="A392BF"/>
    <a:srgbClr val="C5A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5064" autoAdjust="0"/>
  </p:normalViewPr>
  <p:slideViewPr>
    <p:cSldViewPr snapToGrid="0">
      <p:cViewPr varScale="1">
        <p:scale>
          <a:sx n="61" d="100"/>
          <a:sy n="61" d="100"/>
        </p:scale>
        <p:origin x="894" y="84"/>
      </p:cViewPr>
      <p:guideLst>
        <p:guide orient="horz" pos="2381"/>
        <p:guide pos="42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en-GB" sz="1400" b="0" i="0" u="none" strike="noStrike" kern="1200">
              <a:ln>
                <a:noFill/>
              </a:ln>
              <a:latin typeface="Arial" panose="020B0604020202020204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en-GB" sz="1400" b="0" i="0" u="none" strike="noStrike" kern="1200">
              <a:ln>
                <a:noFill/>
              </a:ln>
              <a:latin typeface="Arial" panose="020B0604020202020204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en-GB" sz="1400" b="0" i="0" u="none" strike="noStrike" kern="1200">
              <a:ln>
                <a:noFill/>
              </a:ln>
              <a:latin typeface="Arial" panose="020B0604020202020204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fld id="{A0183C99-594F-41DF-BC6D-C1981E894B45}" type="slidenum">
              <a:rPr/>
              <a:t>‹#›</a:t>
            </a:fld>
            <a:endParaRPr lang="en-GB" sz="1400" b="0" i="0" u="none" strike="noStrike" kern="1200">
              <a:ln>
                <a:noFill/>
              </a:ln>
              <a:latin typeface="Arial" panose="020B0604020202020204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5960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defRPr lang="en-GB" sz="1400" kern="1200">
                <a:latin typeface="Times New Roman" panose="02020603050405020304" pitchFamily="18"/>
                <a:ea typeface="Lucida Sans Unicode" pitchFamily="2"/>
                <a:cs typeface="Tahoma" panose="020B0604030504040204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defRPr lang="en-GB" sz="1400" kern="1200">
                <a:latin typeface="Times New Roman" panose="02020603050405020304" pitchFamily="18"/>
                <a:ea typeface="Lucida Sans Unicode" pitchFamily="2"/>
                <a:cs typeface="Tahoma" panose="020B0604030504040204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defRPr lang="en-GB" sz="1400" kern="1200">
                <a:latin typeface="Times New Roman" panose="02020603050405020304" pitchFamily="18"/>
                <a:ea typeface="Lucida Sans Unicode" pitchFamily="2"/>
                <a:cs typeface="Tahoma" panose="020B0604030504040204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defRPr lang="en-GB" sz="1400" kern="1200">
                <a:latin typeface="Times New Roman" panose="02020603050405020304" pitchFamily="18"/>
                <a:ea typeface="Lucida Sans Unicode" pitchFamily="2"/>
                <a:cs typeface="Tahoma" panose="020B0604030504040204" pitchFamily="2"/>
              </a:defRPr>
            </a:lvl1pPr>
          </a:lstStyle>
          <a:p>
            <a:pPr lvl="0"/>
            <a:fld id="{AAF892A1-0C31-4E7A-91D1-770E6FB32F49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marR="0" indent="-215900" rtl="0" hangingPunct="0">
      <a:defRPr lang="en-GB" sz="2000" b="0" i="0" u="none" strike="noStrike" kern="1200">
        <a:ln>
          <a:noFill/>
        </a:ln>
        <a:latin typeface="Arial" panose="020B0604020202020204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28B08CB8-EB9B-4C93-A69D-7606DF426F8C}" type="slidenum">
              <a:rPr/>
              <a:t>1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 sz="2810" dirty="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7084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10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4185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11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1603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12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675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13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2866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14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428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15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5758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16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5085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17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73210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18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4336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19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431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2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027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3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1211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4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3031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5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308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6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687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7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861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8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0608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/>
        <p:txBody>
          <a:bodyPr lIns="0" tIns="0" rIns="0" bIns="0" anchor="b" anchorCtr="0">
            <a:noAutofit/>
          </a:bodyPr>
          <a:lstStyle/>
          <a:p>
            <a:pPr lvl="0"/>
            <a:fld id="{5E4000BE-F5EC-44FA-A236-E2765C26221B}" type="slidenum">
              <a:rPr/>
              <a:t>9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2810">
              <a:latin typeface="Albany" pitchFamily="18"/>
              <a:cs typeface="Tahoma" panose="020B060403050404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9624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38440" y="2545114"/>
            <a:ext cx="11962896" cy="99116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955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8488" y="3930331"/>
            <a:ext cx="11962800" cy="883362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645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13C803-BAE1-4503-86C7-C78F4DD80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15FA7A-57C2-46C8-824C-653B29B70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5665E3-E171-4EEF-99F7-499FF092F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E6A67-D35E-41AD-984F-87E87FE71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FE36BB-3E0D-41EF-B6DA-5068E866F8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516BFB-399C-43C1-B52F-49D8D8E54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C9BD4B-77DE-4CF7-9752-7863121AE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44D54B-71A7-447C-9E1F-2F6D6DBE6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2DB0FC-9066-43BC-B2CA-8FC9BC869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0D1EE8-1492-4C53-9096-F4D57C25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38440" y="640693"/>
            <a:ext cx="11962896" cy="7143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52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738488" y="1662429"/>
            <a:ext cx="11962800" cy="523507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645"/>
            </a:lvl1pPr>
            <a:lvl2pPr>
              <a:defRPr sz="2645"/>
            </a:lvl2pPr>
            <a:lvl3pPr>
              <a:defRPr sz="2645"/>
            </a:lvl3pPr>
            <a:lvl4pPr>
              <a:defRPr sz="2645"/>
            </a:lvl4pPr>
            <a:lvl5pPr>
              <a:defRPr sz="2645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926084" y="802166"/>
            <a:ext cx="4334327" cy="1229147"/>
          </a:xfrm>
        </p:spPr>
        <p:txBody>
          <a:bodyPr anchor="ctr" anchorCtr="0"/>
          <a:lstStyle>
            <a:lvl1pPr>
              <a:defRPr sz="3525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664305" y="802166"/>
            <a:ext cx="6803886" cy="5956044"/>
          </a:xfrm>
        </p:spPr>
        <p:txBody>
          <a:bodyPr/>
          <a:lstStyle>
            <a:lvl1pPr>
              <a:defRPr sz="2645">
                <a:latin typeface="+mn-ea"/>
                <a:ea typeface="+mn-ea"/>
              </a:defRPr>
            </a:lvl1pPr>
            <a:lvl2pPr marL="504190" indent="0">
              <a:buNone/>
              <a:defRPr sz="2645">
                <a:latin typeface="+mn-ea"/>
                <a:ea typeface="+mn-ea"/>
              </a:defRPr>
            </a:lvl2pPr>
            <a:lvl3pPr>
              <a:defRPr sz="2645">
                <a:latin typeface="+mn-ea"/>
                <a:ea typeface="+mn-ea"/>
              </a:defRPr>
            </a:lvl3pPr>
            <a:lvl4pPr>
              <a:defRPr sz="2645">
                <a:latin typeface="+mn-ea"/>
                <a:ea typeface="+mn-ea"/>
              </a:defRPr>
            </a:lvl4pPr>
            <a:lvl5pPr>
              <a:defRPr sz="2645">
                <a:latin typeface="+mn-ea"/>
                <a:ea typeface="+mn-ea"/>
              </a:defRPr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926084" y="2468794"/>
            <a:ext cx="4334327" cy="4290116"/>
          </a:xfrm>
        </p:spPr>
        <p:txBody>
          <a:bodyPr/>
          <a:lstStyle>
            <a:lvl1pPr marL="377825" indent="-377825">
              <a:buFont typeface="Arial" panose="020B0604020202020204" pitchFamily="34" charset="0"/>
              <a:buChar char="•"/>
              <a:defRPr sz="2645">
                <a:latin typeface="+mn-ea"/>
                <a:ea typeface="+mn-ea"/>
              </a:defRPr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738488" y="6178634"/>
            <a:ext cx="11962800" cy="61527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738488" y="706970"/>
            <a:ext cx="11962800" cy="5022284"/>
          </a:xfrm>
        </p:spPr>
        <p:txBody>
          <a:bodyPr vert="horz" lIns="101600" tIns="0" rIns="82550" bIns="0" rtlCol="0">
            <a:noAutofit/>
          </a:bodyPr>
          <a:lstStyle>
            <a:lvl1pPr marL="252095" marR="0" lvl="0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0419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259840" marR="0" lvl="2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764030" marR="0" lvl="3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268220" marR="0" lvl="4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3444675" cy="7570875"/>
          </a:xfrm>
        </p:spPr>
        <p:txBody>
          <a:bodyPr vert="horz" lIns="101600" tIns="0" rIns="82550" bIns="0" rtlCol="0">
            <a:noAutofit/>
          </a:bodyPr>
          <a:lstStyle>
            <a:lvl1pPr marL="252095" marR="0" lvl="0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0419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259840" marR="0" lvl="2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764030" marR="0" lvl="3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268220" marR="0" lvl="4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515891" y="622973"/>
            <a:ext cx="5952700" cy="6313729"/>
          </a:xfrm>
        </p:spPr>
        <p:txBody>
          <a:bodyPr vert="horz" lIns="101600" tIns="0" rIns="82550" bIns="0" rtlCol="0">
            <a:noAutofit/>
          </a:bodyPr>
          <a:lstStyle>
            <a:lvl1pPr marL="252095" marR="0" lvl="0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756285" marR="0" lvl="1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259840" marR="0" lvl="2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764030" marR="0" lvl="3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268220" marR="0" lvl="4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931284" y="622973"/>
            <a:ext cx="5952700" cy="6313729"/>
          </a:xfrm>
        </p:spPr>
        <p:txBody>
          <a:bodyPr vert="horz" lIns="101600" tIns="0" rIns="82550" bIns="0" rtlCol="0">
            <a:noAutofit/>
          </a:bodyPr>
          <a:lstStyle>
            <a:lvl1pPr marL="252095" marR="0" lvl="0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756285" marR="0" lvl="1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259840" marR="0" lvl="2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764030" marR="0" lvl="3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268220" marR="0" lvl="4" indent="-2520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64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38440" y="687394"/>
            <a:ext cx="11962896" cy="99116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525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970597-EBA0-4B24-B17E-F46DD2D91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69778" y="6999515"/>
            <a:ext cx="2976328" cy="34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2020/6/16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37247" y="6999515"/>
            <a:ext cx="4365281" cy="34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91841" y="6999515"/>
            <a:ext cx="2976328" cy="34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85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738440" y="640693"/>
            <a:ext cx="11962896" cy="7143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52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738488" y="1662429"/>
            <a:ext cx="11962800" cy="523507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645"/>
            </a:lvl1pPr>
            <a:lvl2pPr>
              <a:defRPr sz="2645"/>
            </a:lvl2pPr>
            <a:lvl3pPr>
              <a:defRPr sz="2645"/>
            </a:lvl3pPr>
            <a:lvl4pPr>
              <a:defRPr sz="2645"/>
            </a:lvl4pPr>
            <a:lvl5pPr>
              <a:defRPr sz="2645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1007745" rtl="0" eaLnBrk="1" fontAlgn="auto" latinLnBrk="0" hangingPunct="1">
        <a:lnSpc>
          <a:spcPct val="100000"/>
        </a:lnSpc>
        <a:spcBef>
          <a:spcPct val="0"/>
        </a:spcBef>
        <a:buNone/>
        <a:defRPr sz="3085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52095" indent="-252095" algn="l" defTabSz="100774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76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756285" indent="-252095" algn="l" defTabSz="100774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774190" algn="l"/>
        </a:tabLst>
        <a:defRPr sz="176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259840" indent="-252095" algn="l" defTabSz="100774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76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764030" indent="-252095" algn="l" defTabSz="100774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76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268220" indent="-252095" algn="l" defTabSz="100774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765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993CBE5-D61C-4979-B819-12DE11118A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1" y="0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969108" y="600182"/>
            <a:ext cx="5262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靈擺人際關係</a:t>
            </a:r>
            <a:endParaRPr 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70558" y="2193354"/>
            <a:ext cx="5304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spc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PENDULUM</a:t>
            </a:r>
            <a:endParaRPr lang="en-US" sz="3200" b="1" i="1" spc="2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11961" y="4158038"/>
            <a:ext cx="7190069" cy="859444"/>
            <a:chOff x="1012032" y="4849802"/>
            <a:chExt cx="7190069" cy="859444"/>
          </a:xfrm>
        </p:grpSpPr>
        <p:grpSp>
          <p:nvGrpSpPr>
            <p:cNvPr id="56" name="Group 55"/>
            <p:cNvGrpSpPr/>
            <p:nvPr/>
          </p:nvGrpSpPr>
          <p:grpSpPr>
            <a:xfrm>
              <a:off x="1012032" y="4849802"/>
              <a:ext cx="7190069" cy="859444"/>
              <a:chOff x="2690219" y="5210159"/>
              <a:chExt cx="7190069" cy="85944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162382" y="5607938"/>
                <a:ext cx="3717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地質生物學家</a:t>
                </a:r>
                <a:endParaRPr lang="en-US" sz="2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90219" y="5210159"/>
                <a:ext cx="1195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講師</a:t>
                </a:r>
                <a:endParaRPr lang="en-US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56000"/>
            </a:blip>
            <a:stretch>
              <a:fillRect/>
            </a:stretch>
          </p:blipFill>
          <p:spPr>
            <a:xfrm>
              <a:off x="2375074" y="4898298"/>
              <a:ext cx="1631576" cy="580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人際關係在工作中的重要性 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6288364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您的職業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業務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上班時間比在家中更多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更多結果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更少的壓力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事业测试：事业成功你还需做何努力(图)_手机新浪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07" y="3205905"/>
            <a:ext cx="5511811" cy="3667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4509045" y="518577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如何檢查您的人際關係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使用問卷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如果你足夠誠實，請自己填寫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如果您有朋友，請他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她為您填寫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您還可以使用灵擺找出其他人對您的看法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 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的比例。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表示非常糟糕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代表優秀 </a:t>
            </a:r>
          </a:p>
        </p:txBody>
      </p:sp>
    </p:spTree>
    <p:extLst>
      <p:ext uri="{BB962C8B-B14F-4D97-AF65-F5344CB8AC3E}">
        <p14:creationId xmlns:p14="http://schemas.microsoft.com/office/powerpoint/2010/main" val="26622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4628994" y="57028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如何提升人際關係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5" y="924228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改變你看事的範式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提高你的技能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一次練習一項新技能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使它成為第二本性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監控進度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用靈擺檢查 使用靈擺來增强 </a:t>
            </a:r>
          </a:p>
        </p:txBody>
      </p:sp>
    </p:spTree>
    <p:extLst>
      <p:ext uri="{BB962C8B-B14F-4D97-AF65-F5344CB8AC3E}">
        <p14:creationId xmlns:p14="http://schemas.microsoft.com/office/powerpoint/2010/main" val="4074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323005"/>
            <a:ext cx="13948929" cy="8205683"/>
            <a:chOff x="-1" y="-1"/>
            <a:chExt cx="13948929" cy="82056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12" y="1048190"/>
              <a:ext cx="7505116" cy="715749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-1" y="-1"/>
              <a:ext cx="13439776" cy="78826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使用不同的範式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953921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/>
              </a:buClr>
              <a:buSzPct val="80000"/>
              <a:buNone/>
            </a:pPr>
            <a:endParaRPr lang="en-US" altLang="zh-TW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Clr>
                <a:schemeClr val="accent4"/>
              </a:buClr>
              <a:buSzPct val="80000"/>
              <a:buNone/>
            </a:pPr>
            <a:r>
              <a:rPr lang="zh-TW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對於佛教徒來說，只要以為自己在前世就認識自己的配偶。你們在一起是因為粘接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是很久以前完成的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您現在所要做的只是維持良好的舊時關係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這樣可以避免很多爭執，並且您可以更輕鬆地接受很多差異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8194" name="Picture 2" descr="前世今生的缘分- 若道商城-若道占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49" y="4303932"/>
            <a:ext cx="4738284" cy="3044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0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4628994" y="69424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您如何看人際關係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2885262" y="2007850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您的想法會如何影響您的行為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您的舉止會做出回應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許多回應將使結果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23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4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您如何看人際關係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如果您只有技術而沒有正確的思維</a:t>
            </a:r>
            <a:r>
              <a:rPr lang="en-US" altLang="zh-TW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所有行為都是虛假和膚淺的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消除偏見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80000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看一個人的好一面 永遠樂觀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3555" lvl="1" indent="0">
              <a:lnSpc>
                <a:spcPct val="100000"/>
              </a:lnSpc>
              <a:buClr>
                <a:schemeClr val="accent4"/>
              </a:buClr>
              <a:buSzPct val="80000"/>
              <a:buNone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使用雙重標準</a:t>
            </a:r>
          </a:p>
          <a:p>
            <a:pPr lvl="1">
              <a:lnSpc>
                <a:spcPct val="100000"/>
              </a:lnSpc>
              <a:buClr>
                <a:schemeClr val="accent4"/>
              </a:buClr>
              <a:buSzPct val="80000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對自己很嚴，對別人很鬆 </a:t>
            </a:r>
          </a:p>
        </p:txBody>
      </p:sp>
    </p:spTree>
    <p:extLst>
      <p:ext uri="{BB962C8B-B14F-4D97-AF65-F5344CB8AC3E}">
        <p14:creationId xmlns:p14="http://schemas.microsoft.com/office/powerpoint/2010/main" val="31964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"/>
            <a:ext cx="13948929" cy="8205684"/>
            <a:chOff x="-1" y="-2"/>
            <a:chExt cx="13948929" cy="820568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12" y="1048190"/>
              <a:ext cx="7505116" cy="715749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-1" y="-2"/>
              <a:ext cx="13439776" cy="75596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4832190" y="57853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您如何提高技能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控制你的情緒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承認他人的專業知識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表現出真正的興趣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找到一個好的特質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積極傾聽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3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-1"/>
            <a:ext cx="13948929" cy="8205683"/>
            <a:chOff x="-1" y="-1"/>
            <a:chExt cx="13948929" cy="82056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12" y="1048190"/>
              <a:ext cx="7505116" cy="715749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-1" y="-1"/>
              <a:ext cx="13439776" cy="75596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您如何提高技能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確認並鼓勵</a:t>
            </a:r>
            <a:endParaRPr lang="en-US" altLang="zh-TW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練習同情心 </a:t>
            </a:r>
            <a:endParaRPr lang="en-US" altLang="zh-TW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保持你的關係 </a:t>
            </a:r>
            <a:endParaRPr lang="en-US" altLang="zh-TW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用靈擺清理負面關係</a:t>
            </a:r>
            <a:endParaRPr lang="en-US" altLang="zh-TW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並培養正面關係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4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監控進度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5" y="1114562"/>
            <a:ext cx="12486183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一次訓練一項技能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記錄進度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3555" lvl="1" indent="0">
              <a:lnSpc>
                <a:spcPct val="100000"/>
              </a:lnSpc>
              <a:buClr>
                <a:schemeClr val="accent4"/>
              </a:buClr>
              <a:buSzPct val="80000"/>
              <a:buNone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例如。在談話中不要打擾別人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記錄你的談話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計算中斷次數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0000"/>
              </a:lnSpc>
              <a:buClr>
                <a:schemeClr val="accent4"/>
              </a:buClr>
              <a:buSzPct val="80000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將中斷次數放在圖表上 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將圖表放在辦公桌上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以便每天查看進度</a:t>
            </a:r>
          </a:p>
        </p:txBody>
      </p:sp>
    </p:spTree>
    <p:extLst>
      <p:ext uri="{BB962C8B-B14F-4D97-AF65-F5344CB8AC3E}">
        <p14:creationId xmlns:p14="http://schemas.microsoft.com/office/powerpoint/2010/main" val="27082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-1"/>
            <a:ext cx="13948929" cy="8205683"/>
            <a:chOff x="-1" y="-1"/>
            <a:chExt cx="13948929" cy="82056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12" y="1048190"/>
              <a:ext cx="7505116" cy="715749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-1" y="-1"/>
              <a:ext cx="13439776" cy="75596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加強進度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12064170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順時針擺動鐘擺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我要等到講者說完為止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那我就可以說話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每天這樣做，直到“無打斷”成為習慣 </a:t>
            </a:r>
          </a:p>
        </p:txBody>
      </p:sp>
    </p:spTree>
    <p:extLst>
      <p:ext uri="{BB962C8B-B14F-4D97-AF65-F5344CB8AC3E}">
        <p14:creationId xmlns:p14="http://schemas.microsoft.com/office/powerpoint/2010/main" val="29636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/>
          <p:cNvSpPr txBox="1"/>
          <p:nvPr/>
        </p:nvSpPr>
        <p:spPr>
          <a:xfrm>
            <a:off x="3434698" y="5488218"/>
            <a:ext cx="9153330" cy="2362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工程師</a:t>
            </a:r>
            <a:r>
              <a:rPr lang="en-US" altLang="zh-TW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 </a:t>
            </a:r>
            <a:r>
              <a:rPr lang="zh-TW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工商管理學碩士</a:t>
            </a:r>
            <a:r>
              <a:rPr lang="en-US" altLang="zh-TW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TW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地質生物學家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幫过多間國際企業做經理或董事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應用地質生物學做探礦</a:t>
            </a:r>
            <a:r>
              <a:rPr lang="en-US" altLang="zh-TW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商業投資比較</a:t>
            </a:r>
            <a:r>
              <a:rPr lang="en-US" altLang="zh-TW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TW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房屋及身體檢查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3100" y="441911"/>
            <a:ext cx="519357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講師介紹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60" y="1484723"/>
            <a:ext cx="3530727" cy="38249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32157" y="3241867"/>
            <a:ext cx="5476463" cy="821316"/>
            <a:chOff x="2375074" y="4898298"/>
            <a:chExt cx="3868164" cy="580116"/>
          </a:xfrm>
        </p:grpSpPr>
        <p:sp>
          <p:nvSpPr>
            <p:cNvPr id="14" name="TextBox 13"/>
            <p:cNvSpPr txBox="1"/>
            <p:nvPr/>
          </p:nvSpPr>
          <p:spPr>
            <a:xfrm>
              <a:off x="4428029" y="5108851"/>
              <a:ext cx="1815209" cy="369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地質生物學家</a:t>
              </a:r>
              <a:endParaRPr 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56000"/>
            </a:blip>
            <a:stretch>
              <a:fillRect/>
            </a:stretch>
          </p:blipFill>
          <p:spPr>
            <a:xfrm>
              <a:off x="2375074" y="4898298"/>
              <a:ext cx="1631576" cy="580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-1"/>
            <a:ext cx="13948929" cy="8205683"/>
            <a:chOff x="-1" y="-1"/>
            <a:chExt cx="13948929" cy="82056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12" y="1048190"/>
              <a:ext cx="7505116" cy="715749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1" y="-1"/>
              <a:ext cx="13439776" cy="75596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3544476" y="1996826"/>
            <a:ext cx="5798672" cy="26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5pPr>
            <a:lvl6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6pPr>
            <a:lvl7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7pPr>
            <a:lvl8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8pPr>
            <a:lvl9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zh-CN" altLang="en-US" sz="54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問答時間</a:t>
            </a:r>
            <a:endParaRPr lang="en-US" altLang="zh-CN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zh-CN" altLang="en-US" sz="54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請各位踴躍發問</a:t>
            </a:r>
            <a:endParaRPr lang="en-US" altLang="zh-TW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endParaRPr lang="zh-TW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718484" y="1771098"/>
            <a:ext cx="5798672" cy="26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5pPr>
            <a:lvl6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6pPr>
            <a:lvl7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7pPr>
            <a:lvl8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8pPr>
            <a:lvl9pPr defTabSz="44958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404040"/>
                </a:solidFill>
                <a:latin typeface="Trebuchet MS" pitchFamily="32" charset="0"/>
                <a:ea typeface="微軟正黑體" pitchFamily="32" charset="-120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zh-TW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祝各位身體健康</a:t>
            </a:r>
            <a:endParaRPr lang="en-US" altLang="zh-TW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謝謝</a:t>
            </a:r>
            <a:endParaRPr lang="en-US" altLang="zh-TW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endParaRPr lang="zh-TW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31" y="529177"/>
            <a:ext cx="12388112" cy="6501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 descr="一張含有 鳥, 花 的圖片&#10;&#10;自動產生的描述">
            <a:extLst>
              <a:ext uri="{FF2B5EF4-FFF2-40B4-BE49-F238E27FC236}">
                <a16:creationId xmlns:a16="http://schemas.microsoft.com/office/drawing/2014/main" id="{726945A6-C56C-44AC-9D07-3740F114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2" y="709303"/>
            <a:ext cx="8188090" cy="61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31" y="529177"/>
            <a:ext cx="12388112" cy="6501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89235EA-5A85-4C82-8A43-90A6FBDA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2" y="709303"/>
            <a:ext cx="8188090" cy="61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775" cy="75596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31" y="529177"/>
            <a:ext cx="12388112" cy="6501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C538AB3-8FB5-4AD1-9FD9-BE38EA6D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42" y="709303"/>
            <a:ext cx="8188090" cy="61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A4D84-FD29-49C8-9479-8D7A400E23D9}"/>
              </a:ext>
            </a:extLst>
          </p:cNvPr>
          <p:cNvSpPr txBox="1"/>
          <p:nvPr/>
        </p:nvSpPr>
        <p:spPr>
          <a:xfrm>
            <a:off x="4534555" y="46855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研討會目的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F9E4D3-1AF2-4D7B-B4A5-9C30F7DEAA89}"/>
              </a:ext>
            </a:extLst>
          </p:cNvPr>
          <p:cNvSpPr txBox="1"/>
          <p:nvPr/>
        </p:nvSpPr>
        <p:spPr>
          <a:xfrm>
            <a:off x="741086" y="1114562"/>
            <a:ext cx="6288364" cy="477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4"/>
              </a:buClr>
              <a:buSzPct val="80000"/>
              <a:buNone/>
            </a:pP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Clr>
                <a:schemeClr val="accent4"/>
              </a:buClr>
              <a:buSzPct val="8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讓你知道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人際關係的類型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人際關係的重要性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如何檢查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如何提升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如何保持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在該領域中使用靈擺 </a:t>
            </a:r>
          </a:p>
        </p:txBody>
      </p:sp>
      <p:pic>
        <p:nvPicPr>
          <p:cNvPr id="1026" name="Picture 2" descr="为什么你人际关系不好？进来看看你中招了没？ - 知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26" y="2485696"/>
            <a:ext cx="5108367" cy="340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4479973" y="861771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人際關係的類型 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6288364" cy="477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友誼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愛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柏拉圖式的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專業</a:t>
            </a:r>
          </a:p>
        </p:txBody>
      </p:sp>
      <p:pic>
        <p:nvPicPr>
          <p:cNvPr id="10" name="Picture 6" descr="人际关系差汇整- 苓业国际教育学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98" y="2920660"/>
            <a:ext cx="3439638" cy="229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可改善人际关系的风水布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22" y="1569657"/>
            <a:ext cx="3781425" cy="263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下一個真的會更好嗎？心理師：感情中若不改變自己就只能降低標準，而非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22" y="4604054"/>
            <a:ext cx="4091137" cy="234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4299635" y="66556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人際關係的重要性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1"/>
            <a:ext cx="6288364" cy="618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在困難時期支持我們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提高生活質量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讓我們保持活躍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分享秘密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自信心</a:t>
            </a: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相信自己，活出自信- Ari的學習心法-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28" y="2284496"/>
            <a:ext cx="6583273" cy="3722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4146438" y="82996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人際關係的重要性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431523" y="2364188"/>
            <a:ext cx="6288364" cy="618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舒適區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現實檢查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無條件的愛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很多樂趣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延長關係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zh-TW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相信自己，活出自信- Ari的學習心法-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25" y="2503028"/>
            <a:ext cx="7089627" cy="4008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重要的原因 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741086" y="1114562"/>
            <a:ext cx="6288364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精神成長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壓力控制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身體成長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社會進步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推動 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賦予生活意義</a:t>
            </a:r>
          </a:p>
        </p:txBody>
      </p:sp>
      <p:pic>
        <p:nvPicPr>
          <p:cNvPr id="4098" name="Picture 2" descr="活出丰盛】训练人的眼力！ | 命定神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35" y="2934223"/>
            <a:ext cx="7408802" cy="370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649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人際關係在家庭中的重要性 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1466300" y="2172975"/>
            <a:ext cx="6288364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endParaRPr lang="en-US" altLang="zh-TW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更多好處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減輕工作壓力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更低的花費</a:t>
            </a:r>
          </a:p>
        </p:txBody>
      </p:sp>
      <p:pic>
        <p:nvPicPr>
          <p:cNvPr id="5122" name="Picture 2" descr="韩国温馨幸福家庭组合人像摄影--一家人-手机移动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254427"/>
            <a:ext cx="5924120" cy="393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13439776" cy="7559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6424-74D7-4BE4-BAC3-64FA146BA4BB}"/>
              </a:ext>
            </a:extLst>
          </p:cNvPr>
          <p:cNvSpPr txBox="1"/>
          <p:nvPr/>
        </p:nvSpPr>
        <p:spPr>
          <a:xfrm>
            <a:off x="741086" y="570285"/>
            <a:ext cx="827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人際關係對您的愛人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配偶的重要性 </a:t>
            </a:r>
            <a:endParaRPr 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F854E9-8FE5-4E20-9168-CF7957DD0CC8}"/>
              </a:ext>
            </a:extLst>
          </p:cNvPr>
          <p:cNvSpPr txBox="1"/>
          <p:nvPr/>
        </p:nvSpPr>
        <p:spPr>
          <a:xfrm>
            <a:off x="1560892" y="3192999"/>
            <a:ext cx="6288364" cy="587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4"/>
              </a:buClr>
              <a:buSzPct val="80000"/>
              <a:buNone/>
            </a:pPr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生活具有更多意義 </a:t>
            </a:r>
          </a:p>
        </p:txBody>
      </p:sp>
      <p:pic>
        <p:nvPicPr>
          <p:cNvPr id="6146" name="Picture 2" descr="有一种爱情，只有遇见了才会懂得- 学句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28" y="2573052"/>
            <a:ext cx="5862228" cy="392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88430"/>
      </p:ext>
    </p:extLst>
  </p:cSld>
  <p:clrMapOvr>
    <a:masterClrMapping/>
  </p:clrMapOvr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04242b7-d752-4081-b5b7-9aad2bb55b7e-1">
      <extobjdata type="e04242b7-d752-4081-b5b7-9aad2bb55b7e" data="{&#10;    &quot;hideAllInk&quot;: false&#10;}&#10;"/>
    </extobj>
  </extobjs>
</s:customData>
</file>

<file path=customXml/itemProps1.xml><?xml version="1.0" encoding="utf-8"?>
<ds:datastoreItem xmlns:ds="http://schemas.openxmlformats.org/officeDocument/2006/customXml" ds:itemID="{2D23E66C-225E-4C3E-B73A-6DE12A7492F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529</Words>
  <Application>Microsoft Office PowerPoint</Application>
  <PresentationFormat>自訂</PresentationFormat>
  <Paragraphs>159</Paragraphs>
  <Slides>24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Albany</vt:lpstr>
      <vt:lpstr>微软雅黑</vt:lpstr>
      <vt:lpstr>Arial</vt:lpstr>
      <vt:lpstr>Calibri</vt:lpstr>
      <vt:lpstr>Calibri Light</vt:lpstr>
      <vt:lpstr>Times New Roman</vt:lpstr>
      <vt:lpstr>webwppDefTheme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Hello</dc:creator>
  <cp:lastModifiedBy>Hello</cp:lastModifiedBy>
  <cp:revision>1</cp:revision>
  <dcterms:created xsi:type="dcterms:W3CDTF">2020-06-16T07:19:41Z</dcterms:created>
  <dcterms:modified xsi:type="dcterms:W3CDTF">2020-06-16T07:22:50Z</dcterms:modified>
</cp:coreProperties>
</file>